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58" r:id="rId4"/>
    <p:sldId id="261" r:id="rId5"/>
    <p:sldId id="259" r:id="rId6"/>
    <p:sldId id="263" r:id="rId7"/>
    <p:sldId id="264" r:id="rId8"/>
    <p:sldId id="257" r:id="rId9"/>
    <p:sldId id="265" r:id="rId10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Jacklin" initials="LJ" lastIdx="1" clrIdx="0">
    <p:extLst>
      <p:ext uri="{19B8F6BF-5375-455C-9EA6-DF929625EA0E}">
        <p15:presenceInfo xmlns:p15="http://schemas.microsoft.com/office/powerpoint/2012/main" userId="Lisa Jack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Jacklin" userId="0c809e95-1750-42ff-b3c1-af6ee7652205" providerId="ADAL" clId="{41DDAD3A-A3B0-4158-828F-280F4BD2D2E4}"/>
    <pc:docChg chg="modSld">
      <pc:chgData name="Lisa Jacklin" userId="0c809e95-1750-42ff-b3c1-af6ee7652205" providerId="ADAL" clId="{41DDAD3A-A3B0-4158-828F-280F4BD2D2E4}" dt="2021-09-15T19:28:21.734" v="26" actId="20577"/>
      <pc:docMkLst>
        <pc:docMk/>
      </pc:docMkLst>
      <pc:sldChg chg="modSp mod">
        <pc:chgData name="Lisa Jacklin" userId="0c809e95-1750-42ff-b3c1-af6ee7652205" providerId="ADAL" clId="{41DDAD3A-A3B0-4158-828F-280F4BD2D2E4}" dt="2021-09-15T19:28:21.734" v="26" actId="20577"/>
        <pc:sldMkLst>
          <pc:docMk/>
          <pc:sldMk cId="4146335376" sldId="261"/>
        </pc:sldMkLst>
        <pc:graphicFrameChg chg="modGraphic">
          <ac:chgData name="Lisa Jacklin" userId="0c809e95-1750-42ff-b3c1-af6ee7652205" providerId="ADAL" clId="{41DDAD3A-A3B0-4158-828F-280F4BD2D2E4}" dt="2021-09-15T19:28:21.734" v="26" actId="20577"/>
          <ac:graphicFrameMkLst>
            <pc:docMk/>
            <pc:sldMk cId="4146335376" sldId="261"/>
            <ac:graphicFrameMk id="6" creationId="{59D3DA2B-989D-40D1-9BB2-5C861244BD0B}"/>
          </ac:graphicFrameMkLst>
        </pc:graphicFrameChg>
      </pc:sldChg>
    </pc:docChg>
  </pc:docChgLst>
  <pc:docChgLst>
    <pc:chgData name="Lisa Jacklin" userId="0c809e95-1750-42ff-b3c1-af6ee7652205" providerId="ADAL" clId="{7A73F6C2-DC5E-4319-B470-CA3DE1F0C4D9}"/>
    <pc:docChg chg="undo custSel addSld delSld modSld sldOrd delMainMaster">
      <pc:chgData name="Lisa Jacklin" userId="0c809e95-1750-42ff-b3c1-af6ee7652205" providerId="ADAL" clId="{7A73F6C2-DC5E-4319-B470-CA3DE1F0C4D9}" dt="2021-09-12T13:15:33.202" v="2258" actId="20577"/>
      <pc:docMkLst>
        <pc:docMk/>
      </pc:docMkLst>
      <pc:sldChg chg="addSp delSp modSp mod modClrScheme chgLayout">
        <pc:chgData name="Lisa Jacklin" userId="0c809e95-1750-42ff-b3c1-af6ee7652205" providerId="ADAL" clId="{7A73F6C2-DC5E-4319-B470-CA3DE1F0C4D9}" dt="2021-09-12T12:06:23.969" v="58" actId="14100"/>
        <pc:sldMkLst>
          <pc:docMk/>
          <pc:sldMk cId="1892428238" sldId="256"/>
        </pc:sldMkLst>
        <pc:spChg chg="mod ord">
          <ac:chgData name="Lisa Jacklin" userId="0c809e95-1750-42ff-b3c1-af6ee7652205" providerId="ADAL" clId="{7A73F6C2-DC5E-4319-B470-CA3DE1F0C4D9}" dt="2021-09-12T12:06:18.309" v="57" actId="14100"/>
          <ac:spMkLst>
            <pc:docMk/>
            <pc:sldMk cId="1892428238" sldId="256"/>
            <ac:spMk id="2" creationId="{E5F8A29D-C059-4E7F-806C-971CDAEF3209}"/>
          </ac:spMkLst>
        </pc:spChg>
        <pc:spChg chg="del mod ord">
          <ac:chgData name="Lisa Jacklin" userId="0c809e95-1750-42ff-b3c1-af6ee7652205" providerId="ADAL" clId="{7A73F6C2-DC5E-4319-B470-CA3DE1F0C4D9}" dt="2021-09-12T12:05:37.069" v="0" actId="700"/>
          <ac:spMkLst>
            <pc:docMk/>
            <pc:sldMk cId="1892428238" sldId="256"/>
            <ac:spMk id="3" creationId="{06EE9D88-9E28-49E2-B32F-37286AB1D3DC}"/>
          </ac:spMkLst>
        </pc:spChg>
        <pc:spChg chg="add del mod ord">
          <ac:chgData name="Lisa Jacklin" userId="0c809e95-1750-42ff-b3c1-af6ee7652205" providerId="ADAL" clId="{7A73F6C2-DC5E-4319-B470-CA3DE1F0C4D9}" dt="2021-09-12T12:06:05.209" v="53" actId="700"/>
          <ac:spMkLst>
            <pc:docMk/>
            <pc:sldMk cId="1892428238" sldId="256"/>
            <ac:spMk id="4" creationId="{EDE12649-B63D-41D8-8D6B-44E80521FC16}"/>
          </ac:spMkLst>
        </pc:spChg>
        <pc:spChg chg="add mod ord">
          <ac:chgData name="Lisa Jacklin" userId="0c809e95-1750-42ff-b3c1-af6ee7652205" providerId="ADAL" clId="{7A73F6C2-DC5E-4319-B470-CA3DE1F0C4D9}" dt="2021-09-12T12:06:23.969" v="58" actId="14100"/>
          <ac:spMkLst>
            <pc:docMk/>
            <pc:sldMk cId="1892428238" sldId="256"/>
            <ac:spMk id="5" creationId="{FE1C1403-1CFB-4EE2-A407-3A03CF05FF52}"/>
          </ac:spMkLst>
        </pc:spChg>
      </pc:sldChg>
      <pc:sldChg chg="addSp delSp modSp new mod">
        <pc:chgData name="Lisa Jacklin" userId="0c809e95-1750-42ff-b3c1-af6ee7652205" providerId="ADAL" clId="{7A73F6C2-DC5E-4319-B470-CA3DE1F0C4D9}" dt="2021-09-12T13:11:08.064" v="2228" actId="1076"/>
        <pc:sldMkLst>
          <pc:docMk/>
          <pc:sldMk cId="766922899" sldId="257"/>
        </pc:sldMkLst>
        <pc:spChg chg="mod">
          <ac:chgData name="Lisa Jacklin" userId="0c809e95-1750-42ff-b3c1-af6ee7652205" providerId="ADAL" clId="{7A73F6C2-DC5E-4319-B470-CA3DE1F0C4D9}" dt="2021-09-12T12:34:30.842" v="1416" actId="20577"/>
          <ac:spMkLst>
            <pc:docMk/>
            <pc:sldMk cId="766922899" sldId="257"/>
            <ac:spMk id="2" creationId="{9CCAB62D-6141-40D0-84CC-2CEAE6C8EE36}"/>
          </ac:spMkLst>
        </pc:spChg>
        <pc:spChg chg="del">
          <ac:chgData name="Lisa Jacklin" userId="0c809e95-1750-42ff-b3c1-af6ee7652205" providerId="ADAL" clId="{7A73F6C2-DC5E-4319-B470-CA3DE1F0C4D9}" dt="2021-09-12T12:07:18.253" v="60" actId="3680"/>
          <ac:spMkLst>
            <pc:docMk/>
            <pc:sldMk cId="766922899" sldId="257"/>
            <ac:spMk id="3" creationId="{DD310D79-DF53-413D-878D-1ACC724AC4E3}"/>
          </ac:spMkLst>
        </pc:spChg>
        <pc:spChg chg="add del mod">
          <ac:chgData name="Lisa Jacklin" userId="0c809e95-1750-42ff-b3c1-af6ee7652205" providerId="ADAL" clId="{7A73F6C2-DC5E-4319-B470-CA3DE1F0C4D9}" dt="2021-09-12T13:06:17.193" v="2156" actId="478"/>
          <ac:spMkLst>
            <pc:docMk/>
            <pc:sldMk cId="766922899" sldId="257"/>
            <ac:spMk id="6" creationId="{00D24127-A731-4D56-9844-150831796F87}"/>
          </ac:spMkLst>
        </pc:spChg>
        <pc:spChg chg="add mod">
          <ac:chgData name="Lisa Jacklin" userId="0c809e95-1750-42ff-b3c1-af6ee7652205" providerId="ADAL" clId="{7A73F6C2-DC5E-4319-B470-CA3DE1F0C4D9}" dt="2021-09-12T12:34:13.525" v="1393" actId="404"/>
          <ac:spMkLst>
            <pc:docMk/>
            <pc:sldMk cId="766922899" sldId="257"/>
            <ac:spMk id="7" creationId="{D8C66087-3AC2-4E26-AE02-9FB55B9C2E70}"/>
          </ac:spMkLst>
        </pc:spChg>
        <pc:graphicFrameChg chg="add mod ord modGraphic">
          <ac:chgData name="Lisa Jacklin" userId="0c809e95-1750-42ff-b3c1-af6ee7652205" providerId="ADAL" clId="{7A73F6C2-DC5E-4319-B470-CA3DE1F0C4D9}" dt="2021-09-12T13:06:41.218" v="2192" actId="1076"/>
          <ac:graphicFrameMkLst>
            <pc:docMk/>
            <pc:sldMk cId="766922899" sldId="257"/>
            <ac:graphicFrameMk id="4" creationId="{A36025A5-45EF-40F1-9503-095F43A5957A}"/>
          </ac:graphicFrameMkLst>
        </pc:graphicFrameChg>
        <pc:picChg chg="add mod">
          <ac:chgData name="Lisa Jacklin" userId="0c809e95-1750-42ff-b3c1-af6ee7652205" providerId="ADAL" clId="{7A73F6C2-DC5E-4319-B470-CA3DE1F0C4D9}" dt="2021-09-12T13:11:08.064" v="2228" actId="1076"/>
          <ac:picMkLst>
            <pc:docMk/>
            <pc:sldMk cId="766922899" sldId="257"/>
            <ac:picMk id="2050" creationId="{EB7FC42C-EDDE-4B85-B31E-0118734AA5FA}"/>
          </ac:picMkLst>
        </pc:picChg>
      </pc:sldChg>
      <pc:sldChg chg="del">
        <pc:chgData name="Lisa Jacklin" userId="0c809e95-1750-42ff-b3c1-af6ee7652205" providerId="ADAL" clId="{7A73F6C2-DC5E-4319-B470-CA3DE1F0C4D9}" dt="2021-09-12T12:05:57.751" v="44" actId="47"/>
        <pc:sldMkLst>
          <pc:docMk/>
          <pc:sldMk cId="4219583093" sldId="257"/>
        </pc:sldMkLst>
      </pc:sldChg>
      <pc:sldChg chg="del">
        <pc:chgData name="Lisa Jacklin" userId="0c809e95-1750-42ff-b3c1-af6ee7652205" providerId="ADAL" clId="{7A73F6C2-DC5E-4319-B470-CA3DE1F0C4D9}" dt="2021-09-12T12:05:56.961" v="41" actId="47"/>
        <pc:sldMkLst>
          <pc:docMk/>
          <pc:sldMk cId="218898227" sldId="258"/>
        </pc:sldMkLst>
      </pc:sldChg>
      <pc:sldChg chg="addSp delSp modSp new mod">
        <pc:chgData name="Lisa Jacklin" userId="0c809e95-1750-42ff-b3c1-af6ee7652205" providerId="ADAL" clId="{7A73F6C2-DC5E-4319-B470-CA3DE1F0C4D9}" dt="2021-09-12T12:25:30.228" v="667"/>
        <pc:sldMkLst>
          <pc:docMk/>
          <pc:sldMk cId="925644763" sldId="258"/>
        </pc:sldMkLst>
        <pc:spChg chg="mod">
          <ac:chgData name="Lisa Jacklin" userId="0c809e95-1750-42ff-b3c1-af6ee7652205" providerId="ADAL" clId="{7A73F6C2-DC5E-4319-B470-CA3DE1F0C4D9}" dt="2021-09-12T12:16:27.291" v="288" actId="20577"/>
          <ac:spMkLst>
            <pc:docMk/>
            <pc:sldMk cId="925644763" sldId="258"/>
            <ac:spMk id="2" creationId="{9108175D-81FE-46C2-9F23-B830D1D41E83}"/>
          </ac:spMkLst>
        </pc:spChg>
        <pc:spChg chg="mod">
          <ac:chgData name="Lisa Jacklin" userId="0c809e95-1750-42ff-b3c1-af6ee7652205" providerId="ADAL" clId="{7A73F6C2-DC5E-4319-B470-CA3DE1F0C4D9}" dt="2021-09-12T12:16:35.108" v="290" actId="14100"/>
          <ac:spMkLst>
            <pc:docMk/>
            <pc:sldMk cId="925644763" sldId="258"/>
            <ac:spMk id="3" creationId="{968D42BF-CD13-4375-9B07-89AAF376A021}"/>
          </ac:spMkLst>
        </pc:spChg>
        <pc:spChg chg="add del mod">
          <ac:chgData name="Lisa Jacklin" userId="0c809e95-1750-42ff-b3c1-af6ee7652205" providerId="ADAL" clId="{7A73F6C2-DC5E-4319-B470-CA3DE1F0C4D9}" dt="2021-09-12T12:25:30.228" v="667"/>
          <ac:spMkLst>
            <pc:docMk/>
            <pc:sldMk cId="925644763" sldId="258"/>
            <ac:spMk id="4" creationId="{FCDB1EC4-7377-409F-AB86-769C3363486A}"/>
          </ac:spMkLst>
        </pc:spChg>
      </pc:sldChg>
      <pc:sldChg chg="addSp delSp modSp new mod">
        <pc:chgData name="Lisa Jacklin" userId="0c809e95-1750-42ff-b3c1-af6ee7652205" providerId="ADAL" clId="{7A73F6C2-DC5E-4319-B470-CA3DE1F0C4D9}" dt="2021-09-12T13:07:56.952" v="2207" actId="2062"/>
        <pc:sldMkLst>
          <pc:docMk/>
          <pc:sldMk cId="293972611" sldId="259"/>
        </pc:sldMkLst>
        <pc:spChg chg="mod">
          <ac:chgData name="Lisa Jacklin" userId="0c809e95-1750-42ff-b3c1-af6ee7652205" providerId="ADAL" clId="{7A73F6C2-DC5E-4319-B470-CA3DE1F0C4D9}" dt="2021-09-12T12:22:17.056" v="515" actId="20577"/>
          <ac:spMkLst>
            <pc:docMk/>
            <pc:sldMk cId="293972611" sldId="259"/>
            <ac:spMk id="2" creationId="{70891DE6-EBF0-4D64-9B51-D4557BBE79D5}"/>
          </ac:spMkLst>
        </pc:spChg>
        <pc:spChg chg="del mod">
          <ac:chgData name="Lisa Jacklin" userId="0c809e95-1750-42ff-b3c1-af6ee7652205" providerId="ADAL" clId="{7A73F6C2-DC5E-4319-B470-CA3DE1F0C4D9}" dt="2021-09-12T12:22:24.678" v="516" actId="3680"/>
          <ac:spMkLst>
            <pc:docMk/>
            <pc:sldMk cId="293972611" sldId="259"/>
            <ac:spMk id="3" creationId="{A1BDC2AA-C208-42B6-8445-AF7FB65E3D99}"/>
          </ac:spMkLst>
        </pc:spChg>
        <pc:spChg chg="add del mod">
          <ac:chgData name="Lisa Jacklin" userId="0c809e95-1750-42ff-b3c1-af6ee7652205" providerId="ADAL" clId="{7A73F6C2-DC5E-4319-B470-CA3DE1F0C4D9}" dt="2021-09-12T12:22:48.038" v="522" actId="478"/>
          <ac:spMkLst>
            <pc:docMk/>
            <pc:sldMk cId="293972611" sldId="259"/>
            <ac:spMk id="5" creationId="{2D92B1F2-3C4B-4297-8BFF-305A5AA54AC2}"/>
          </ac:spMkLst>
        </pc:spChg>
        <pc:graphicFrameChg chg="add mod ord modGraphic">
          <ac:chgData name="Lisa Jacklin" userId="0c809e95-1750-42ff-b3c1-af6ee7652205" providerId="ADAL" clId="{7A73F6C2-DC5E-4319-B470-CA3DE1F0C4D9}" dt="2021-09-12T13:07:56.952" v="2207" actId="2062"/>
          <ac:graphicFrameMkLst>
            <pc:docMk/>
            <pc:sldMk cId="293972611" sldId="259"/>
            <ac:graphicFrameMk id="6" creationId="{FF5D0E30-133F-4261-ACF2-BE8F88AC5077}"/>
          </ac:graphicFrameMkLst>
        </pc:graphicFrameChg>
      </pc:sldChg>
      <pc:sldChg chg="del">
        <pc:chgData name="Lisa Jacklin" userId="0c809e95-1750-42ff-b3c1-af6ee7652205" providerId="ADAL" clId="{7A73F6C2-DC5E-4319-B470-CA3DE1F0C4D9}" dt="2021-09-12T12:05:58.024" v="45" actId="47"/>
        <pc:sldMkLst>
          <pc:docMk/>
          <pc:sldMk cId="721301341" sldId="259"/>
        </pc:sldMkLst>
      </pc:sldChg>
      <pc:sldChg chg="del">
        <pc:chgData name="Lisa Jacklin" userId="0c809e95-1750-42ff-b3c1-af6ee7652205" providerId="ADAL" clId="{7A73F6C2-DC5E-4319-B470-CA3DE1F0C4D9}" dt="2021-09-12T12:05:58.126" v="46" actId="47"/>
        <pc:sldMkLst>
          <pc:docMk/>
          <pc:sldMk cId="410303078" sldId="260"/>
        </pc:sldMkLst>
      </pc:sldChg>
      <pc:sldChg chg="modSp new mod">
        <pc:chgData name="Lisa Jacklin" userId="0c809e95-1750-42ff-b3c1-af6ee7652205" providerId="ADAL" clId="{7A73F6C2-DC5E-4319-B470-CA3DE1F0C4D9}" dt="2021-09-12T12:19:00.796" v="372" actId="403"/>
        <pc:sldMkLst>
          <pc:docMk/>
          <pc:sldMk cId="2211812112" sldId="260"/>
        </pc:sldMkLst>
        <pc:spChg chg="mod">
          <ac:chgData name="Lisa Jacklin" userId="0c809e95-1750-42ff-b3c1-af6ee7652205" providerId="ADAL" clId="{7A73F6C2-DC5E-4319-B470-CA3DE1F0C4D9}" dt="2021-09-12T12:18:18.570" v="323" actId="20577"/>
          <ac:spMkLst>
            <pc:docMk/>
            <pc:sldMk cId="2211812112" sldId="260"/>
            <ac:spMk id="2" creationId="{39781A38-B597-4209-A92F-E047D7578C2F}"/>
          </ac:spMkLst>
        </pc:spChg>
        <pc:spChg chg="mod">
          <ac:chgData name="Lisa Jacklin" userId="0c809e95-1750-42ff-b3c1-af6ee7652205" providerId="ADAL" clId="{7A73F6C2-DC5E-4319-B470-CA3DE1F0C4D9}" dt="2021-09-12T12:19:00.796" v="372" actId="403"/>
          <ac:spMkLst>
            <pc:docMk/>
            <pc:sldMk cId="2211812112" sldId="260"/>
            <ac:spMk id="3" creationId="{90B2E4FD-7871-4003-A5D5-3BB18A6F3429}"/>
          </ac:spMkLst>
        </pc:spChg>
      </pc:sldChg>
      <pc:sldChg chg="del">
        <pc:chgData name="Lisa Jacklin" userId="0c809e95-1750-42ff-b3c1-af6ee7652205" providerId="ADAL" clId="{7A73F6C2-DC5E-4319-B470-CA3DE1F0C4D9}" dt="2021-09-12T12:05:57.270" v="42" actId="47"/>
        <pc:sldMkLst>
          <pc:docMk/>
          <pc:sldMk cId="1787843785" sldId="261"/>
        </pc:sldMkLst>
      </pc:sldChg>
      <pc:sldChg chg="addSp delSp modSp new mod">
        <pc:chgData name="Lisa Jacklin" userId="0c809e95-1750-42ff-b3c1-af6ee7652205" providerId="ADAL" clId="{7A73F6C2-DC5E-4319-B470-CA3DE1F0C4D9}" dt="2021-09-12T13:08:37.760" v="2214" actId="14734"/>
        <pc:sldMkLst>
          <pc:docMk/>
          <pc:sldMk cId="4146335376" sldId="261"/>
        </pc:sldMkLst>
        <pc:spChg chg="mod">
          <ac:chgData name="Lisa Jacklin" userId="0c809e95-1750-42ff-b3c1-af6ee7652205" providerId="ADAL" clId="{7A73F6C2-DC5E-4319-B470-CA3DE1F0C4D9}" dt="2021-09-12T12:20:27.440" v="383" actId="20577"/>
          <ac:spMkLst>
            <pc:docMk/>
            <pc:sldMk cId="4146335376" sldId="261"/>
            <ac:spMk id="2" creationId="{0B29E252-9568-44B6-80E1-E745C27D4DAE}"/>
          </ac:spMkLst>
        </pc:spChg>
        <pc:spChg chg="del mod">
          <ac:chgData name="Lisa Jacklin" userId="0c809e95-1750-42ff-b3c1-af6ee7652205" providerId="ADAL" clId="{7A73F6C2-DC5E-4319-B470-CA3DE1F0C4D9}" dt="2021-09-12T12:21:08.877" v="400" actId="3680"/>
          <ac:spMkLst>
            <pc:docMk/>
            <pc:sldMk cId="4146335376" sldId="261"/>
            <ac:spMk id="3" creationId="{1FAE1636-465D-4E8B-AC8A-D683F4A6848E}"/>
          </ac:spMkLst>
        </pc:spChg>
        <pc:spChg chg="add del mod">
          <ac:chgData name="Lisa Jacklin" userId="0c809e95-1750-42ff-b3c1-af6ee7652205" providerId="ADAL" clId="{7A73F6C2-DC5E-4319-B470-CA3DE1F0C4D9}" dt="2021-09-12T12:32:45.113" v="1351" actId="478"/>
          <ac:spMkLst>
            <pc:docMk/>
            <pc:sldMk cId="4146335376" sldId="261"/>
            <ac:spMk id="5" creationId="{AE4C3758-AFB7-48A7-AD60-9D1BFAF09028}"/>
          </ac:spMkLst>
        </pc:spChg>
        <pc:graphicFrameChg chg="add mod ord modGraphic">
          <ac:chgData name="Lisa Jacklin" userId="0c809e95-1750-42ff-b3c1-af6ee7652205" providerId="ADAL" clId="{7A73F6C2-DC5E-4319-B470-CA3DE1F0C4D9}" dt="2021-09-12T13:08:37.760" v="2214" actId="14734"/>
          <ac:graphicFrameMkLst>
            <pc:docMk/>
            <pc:sldMk cId="4146335376" sldId="261"/>
            <ac:graphicFrameMk id="6" creationId="{59D3DA2B-989D-40D1-9BB2-5C861244BD0B}"/>
          </ac:graphicFrameMkLst>
        </pc:graphicFrameChg>
      </pc:sldChg>
      <pc:sldChg chg="addSp delSp modSp new mod ord">
        <pc:chgData name="Lisa Jacklin" userId="0c809e95-1750-42ff-b3c1-af6ee7652205" providerId="ADAL" clId="{7A73F6C2-DC5E-4319-B470-CA3DE1F0C4D9}" dt="2021-09-12T12:38:24.716" v="1452" actId="122"/>
        <pc:sldMkLst>
          <pc:docMk/>
          <pc:sldMk cId="1260120473" sldId="262"/>
        </pc:sldMkLst>
        <pc:spChg chg="mod">
          <ac:chgData name="Lisa Jacklin" userId="0c809e95-1750-42ff-b3c1-af6ee7652205" providerId="ADAL" clId="{7A73F6C2-DC5E-4319-B470-CA3DE1F0C4D9}" dt="2021-09-12T12:25:19.740" v="665" actId="20577"/>
          <ac:spMkLst>
            <pc:docMk/>
            <pc:sldMk cId="1260120473" sldId="262"/>
            <ac:spMk id="2" creationId="{785D4928-B6E2-46D4-BA09-6DA47299A862}"/>
          </ac:spMkLst>
        </pc:spChg>
        <pc:spChg chg="del">
          <ac:chgData name="Lisa Jacklin" userId="0c809e95-1750-42ff-b3c1-af6ee7652205" providerId="ADAL" clId="{7A73F6C2-DC5E-4319-B470-CA3DE1F0C4D9}" dt="2021-09-12T12:25:35.325" v="669" actId="478"/>
          <ac:spMkLst>
            <pc:docMk/>
            <pc:sldMk cId="1260120473" sldId="262"/>
            <ac:spMk id="3" creationId="{7D613281-E335-4C35-9C99-D2546805EB06}"/>
          </ac:spMkLst>
        </pc:spChg>
        <pc:spChg chg="add mod">
          <ac:chgData name="Lisa Jacklin" userId="0c809e95-1750-42ff-b3c1-af6ee7652205" providerId="ADAL" clId="{7A73F6C2-DC5E-4319-B470-CA3DE1F0C4D9}" dt="2021-09-12T12:25:44.398" v="687" actId="20577"/>
          <ac:spMkLst>
            <pc:docMk/>
            <pc:sldMk cId="1260120473" sldId="262"/>
            <ac:spMk id="4" creationId="{36BCC3BE-77DA-4205-9E7E-F0D00ADF04E4}"/>
          </ac:spMkLst>
        </pc:spChg>
        <pc:spChg chg="add mod">
          <ac:chgData name="Lisa Jacklin" userId="0c809e95-1750-42ff-b3c1-af6ee7652205" providerId="ADAL" clId="{7A73F6C2-DC5E-4319-B470-CA3DE1F0C4D9}" dt="2021-09-12T12:38:24.716" v="1452" actId="122"/>
          <ac:spMkLst>
            <pc:docMk/>
            <pc:sldMk cId="1260120473" sldId="262"/>
            <ac:spMk id="5" creationId="{20C02290-BE4B-424C-8BF7-5A400873FB41}"/>
          </ac:spMkLst>
        </pc:spChg>
      </pc:sldChg>
      <pc:sldChg chg="addSp delSp modSp new mod">
        <pc:chgData name="Lisa Jacklin" userId="0c809e95-1750-42ff-b3c1-af6ee7652205" providerId="ADAL" clId="{7A73F6C2-DC5E-4319-B470-CA3DE1F0C4D9}" dt="2021-09-12T13:15:33.202" v="2258" actId="20577"/>
        <pc:sldMkLst>
          <pc:docMk/>
          <pc:sldMk cId="164271890" sldId="263"/>
        </pc:sldMkLst>
        <pc:spChg chg="mod">
          <ac:chgData name="Lisa Jacklin" userId="0c809e95-1750-42ff-b3c1-af6ee7652205" providerId="ADAL" clId="{7A73F6C2-DC5E-4319-B470-CA3DE1F0C4D9}" dt="2021-09-12T12:26:16.467" v="719" actId="20577"/>
          <ac:spMkLst>
            <pc:docMk/>
            <pc:sldMk cId="164271890" sldId="263"/>
            <ac:spMk id="2" creationId="{E00209BF-DFB9-4719-AED6-66E544254389}"/>
          </ac:spMkLst>
        </pc:spChg>
        <pc:spChg chg="del">
          <ac:chgData name="Lisa Jacklin" userId="0c809e95-1750-42ff-b3c1-af6ee7652205" providerId="ADAL" clId="{7A73F6C2-DC5E-4319-B470-CA3DE1F0C4D9}" dt="2021-09-12T12:26:23.720" v="720" actId="3680"/>
          <ac:spMkLst>
            <pc:docMk/>
            <pc:sldMk cId="164271890" sldId="263"/>
            <ac:spMk id="3" creationId="{3AE9968C-BBD9-4ACA-B6DB-B4A25C40E736}"/>
          </ac:spMkLst>
        </pc:spChg>
        <pc:graphicFrameChg chg="add mod ord modGraphic">
          <ac:chgData name="Lisa Jacklin" userId="0c809e95-1750-42ff-b3c1-af6ee7652205" providerId="ADAL" clId="{7A73F6C2-DC5E-4319-B470-CA3DE1F0C4D9}" dt="2021-09-12T13:15:33.202" v="2258" actId="20577"/>
          <ac:graphicFrameMkLst>
            <pc:docMk/>
            <pc:sldMk cId="164271890" sldId="263"/>
            <ac:graphicFrameMk id="4" creationId="{99DB420F-2C3A-4C3D-BDEE-34DAEA33DA36}"/>
          </ac:graphicFrameMkLst>
        </pc:graphicFrameChg>
      </pc:sldChg>
      <pc:sldChg chg="addSp delSp modSp new mod">
        <pc:chgData name="Lisa Jacklin" userId="0c809e95-1750-42ff-b3c1-af6ee7652205" providerId="ADAL" clId="{7A73F6C2-DC5E-4319-B470-CA3DE1F0C4D9}" dt="2021-09-12T13:07:23.131" v="2199" actId="404"/>
        <pc:sldMkLst>
          <pc:docMk/>
          <pc:sldMk cId="795757234" sldId="264"/>
        </pc:sldMkLst>
        <pc:spChg chg="mod">
          <ac:chgData name="Lisa Jacklin" userId="0c809e95-1750-42ff-b3c1-af6ee7652205" providerId="ADAL" clId="{7A73F6C2-DC5E-4319-B470-CA3DE1F0C4D9}" dt="2021-09-12T12:55:27.950" v="1610" actId="20577"/>
          <ac:spMkLst>
            <pc:docMk/>
            <pc:sldMk cId="795757234" sldId="264"/>
            <ac:spMk id="2" creationId="{DE2CF937-727F-4574-A183-7816F5C37FEA}"/>
          </ac:spMkLst>
        </pc:spChg>
        <pc:spChg chg="add del">
          <ac:chgData name="Lisa Jacklin" userId="0c809e95-1750-42ff-b3c1-af6ee7652205" providerId="ADAL" clId="{7A73F6C2-DC5E-4319-B470-CA3DE1F0C4D9}" dt="2021-09-12T12:55:48.265" v="1613" actId="3680"/>
          <ac:spMkLst>
            <pc:docMk/>
            <pc:sldMk cId="795757234" sldId="264"/>
            <ac:spMk id="3" creationId="{E6A7F822-A86B-45EF-931C-5DBF67EF3E14}"/>
          </ac:spMkLst>
        </pc:spChg>
        <pc:graphicFrameChg chg="add del mod ord modGraphic">
          <ac:chgData name="Lisa Jacklin" userId="0c809e95-1750-42ff-b3c1-af6ee7652205" providerId="ADAL" clId="{7A73F6C2-DC5E-4319-B470-CA3DE1F0C4D9}" dt="2021-09-12T12:55:38.289" v="1612" actId="3680"/>
          <ac:graphicFrameMkLst>
            <pc:docMk/>
            <pc:sldMk cId="795757234" sldId="264"/>
            <ac:graphicFrameMk id="4" creationId="{10049F51-4795-477C-BF37-697FC8B4FC10}"/>
          </ac:graphicFrameMkLst>
        </pc:graphicFrameChg>
        <pc:graphicFrameChg chg="add mod ord modGraphic">
          <ac:chgData name="Lisa Jacklin" userId="0c809e95-1750-42ff-b3c1-af6ee7652205" providerId="ADAL" clId="{7A73F6C2-DC5E-4319-B470-CA3DE1F0C4D9}" dt="2021-09-12T13:07:23.131" v="2199" actId="404"/>
          <ac:graphicFrameMkLst>
            <pc:docMk/>
            <pc:sldMk cId="795757234" sldId="264"/>
            <ac:graphicFrameMk id="5" creationId="{24B01A34-3C4B-40F6-B738-EDE1A2FB5451}"/>
          </ac:graphicFrameMkLst>
        </pc:graphicFrameChg>
      </pc:sldChg>
      <pc:sldChg chg="del">
        <pc:chgData name="Lisa Jacklin" userId="0c809e95-1750-42ff-b3c1-af6ee7652205" providerId="ADAL" clId="{7A73F6C2-DC5E-4319-B470-CA3DE1F0C4D9}" dt="2021-09-12T12:05:59.273" v="48" actId="47"/>
        <pc:sldMkLst>
          <pc:docMk/>
          <pc:sldMk cId="232350841" sldId="265"/>
        </pc:sldMkLst>
      </pc:sldChg>
      <pc:sldChg chg="addSp delSp modSp new mod addCm delCm">
        <pc:chgData name="Lisa Jacklin" userId="0c809e95-1750-42ff-b3c1-af6ee7652205" providerId="ADAL" clId="{7A73F6C2-DC5E-4319-B470-CA3DE1F0C4D9}" dt="2021-09-12T13:10:41.379" v="2226" actId="1076"/>
        <pc:sldMkLst>
          <pc:docMk/>
          <pc:sldMk cId="3242023925" sldId="265"/>
        </pc:sldMkLst>
        <pc:spChg chg="mod">
          <ac:chgData name="Lisa Jacklin" userId="0c809e95-1750-42ff-b3c1-af6ee7652205" providerId="ADAL" clId="{7A73F6C2-DC5E-4319-B470-CA3DE1F0C4D9}" dt="2021-09-12T13:00:16.012" v="1909" actId="20577"/>
          <ac:spMkLst>
            <pc:docMk/>
            <pc:sldMk cId="3242023925" sldId="265"/>
            <ac:spMk id="2" creationId="{5B2D8411-22E2-4193-BEF6-929305A9AC05}"/>
          </ac:spMkLst>
        </pc:spChg>
        <pc:spChg chg="del">
          <ac:chgData name="Lisa Jacklin" userId="0c809e95-1750-42ff-b3c1-af6ee7652205" providerId="ADAL" clId="{7A73F6C2-DC5E-4319-B470-CA3DE1F0C4D9}" dt="2021-09-12T13:00:25.445" v="1910" actId="3680"/>
          <ac:spMkLst>
            <pc:docMk/>
            <pc:sldMk cId="3242023925" sldId="265"/>
            <ac:spMk id="3" creationId="{E93AA7BA-1EE2-4205-9523-B1E405FC854A}"/>
          </ac:spMkLst>
        </pc:spChg>
        <pc:graphicFrameChg chg="add mod ord modGraphic">
          <ac:chgData name="Lisa Jacklin" userId="0c809e95-1750-42ff-b3c1-af6ee7652205" providerId="ADAL" clId="{7A73F6C2-DC5E-4319-B470-CA3DE1F0C4D9}" dt="2021-09-12T13:10:31.162" v="2223" actId="1076"/>
          <ac:graphicFrameMkLst>
            <pc:docMk/>
            <pc:sldMk cId="3242023925" sldId="265"/>
            <ac:graphicFrameMk id="4" creationId="{38526B7B-5BF9-486D-9DA7-86002EAAC520}"/>
          </ac:graphicFrameMkLst>
        </pc:graphicFrameChg>
        <pc:picChg chg="add mod">
          <ac:chgData name="Lisa Jacklin" userId="0c809e95-1750-42ff-b3c1-af6ee7652205" providerId="ADAL" clId="{7A73F6C2-DC5E-4319-B470-CA3DE1F0C4D9}" dt="2021-09-12T13:10:41.379" v="2226" actId="1076"/>
          <ac:picMkLst>
            <pc:docMk/>
            <pc:sldMk cId="3242023925" sldId="265"/>
            <ac:picMk id="1026" creationId="{5C40B3D2-43F9-47C9-B261-24EE025559E0}"/>
          </ac:picMkLst>
        </pc:picChg>
      </pc:sldChg>
      <pc:sldChg chg="del">
        <pc:chgData name="Lisa Jacklin" userId="0c809e95-1750-42ff-b3c1-af6ee7652205" providerId="ADAL" clId="{7A73F6C2-DC5E-4319-B470-CA3DE1F0C4D9}" dt="2021-09-12T12:05:59.543" v="49" actId="47"/>
        <pc:sldMkLst>
          <pc:docMk/>
          <pc:sldMk cId="2236446173" sldId="267"/>
        </pc:sldMkLst>
      </pc:sldChg>
      <pc:sldChg chg="del">
        <pc:chgData name="Lisa Jacklin" userId="0c809e95-1750-42ff-b3c1-af6ee7652205" providerId="ADAL" clId="{7A73F6C2-DC5E-4319-B470-CA3DE1F0C4D9}" dt="2021-09-12T12:06:00.186" v="50" actId="47"/>
        <pc:sldMkLst>
          <pc:docMk/>
          <pc:sldMk cId="1980411621" sldId="273"/>
        </pc:sldMkLst>
      </pc:sldChg>
      <pc:sldChg chg="del">
        <pc:chgData name="Lisa Jacklin" userId="0c809e95-1750-42ff-b3c1-af6ee7652205" providerId="ADAL" clId="{7A73F6C2-DC5E-4319-B470-CA3DE1F0C4D9}" dt="2021-09-12T12:05:58.852" v="47" actId="47"/>
        <pc:sldMkLst>
          <pc:docMk/>
          <pc:sldMk cId="3970283224" sldId="274"/>
        </pc:sldMkLst>
      </pc:sldChg>
      <pc:sldChg chg="del">
        <pc:chgData name="Lisa Jacklin" userId="0c809e95-1750-42ff-b3c1-af6ee7652205" providerId="ADAL" clId="{7A73F6C2-DC5E-4319-B470-CA3DE1F0C4D9}" dt="2021-09-12T12:06:00.570" v="51" actId="47"/>
        <pc:sldMkLst>
          <pc:docMk/>
          <pc:sldMk cId="1346207255" sldId="275"/>
        </pc:sldMkLst>
      </pc:sldChg>
      <pc:sldChg chg="del">
        <pc:chgData name="Lisa Jacklin" userId="0c809e95-1750-42ff-b3c1-af6ee7652205" providerId="ADAL" clId="{7A73F6C2-DC5E-4319-B470-CA3DE1F0C4D9}" dt="2021-09-12T12:06:01.064" v="52" actId="47"/>
        <pc:sldMkLst>
          <pc:docMk/>
          <pc:sldMk cId="3470740793" sldId="276"/>
        </pc:sldMkLst>
      </pc:sldChg>
      <pc:sldChg chg="del">
        <pc:chgData name="Lisa Jacklin" userId="0c809e95-1750-42ff-b3c1-af6ee7652205" providerId="ADAL" clId="{7A73F6C2-DC5E-4319-B470-CA3DE1F0C4D9}" dt="2021-09-12T12:05:57.513" v="43" actId="47"/>
        <pc:sldMkLst>
          <pc:docMk/>
          <pc:sldMk cId="2535198792" sldId="277"/>
        </pc:sldMkLst>
      </pc:sldChg>
      <pc:sldMasterChg chg="del delSldLayout">
        <pc:chgData name="Lisa Jacklin" userId="0c809e95-1750-42ff-b3c1-af6ee7652205" providerId="ADAL" clId="{7A73F6C2-DC5E-4319-B470-CA3DE1F0C4D9}" dt="2021-09-12T12:06:00.186" v="50" actId="47"/>
        <pc:sldMasterMkLst>
          <pc:docMk/>
          <pc:sldMasterMk cId="1345925361" sldId="2147483674"/>
        </pc:sldMasterMkLst>
        <pc:sldLayoutChg chg="del">
          <pc:chgData name="Lisa Jacklin" userId="0c809e95-1750-42ff-b3c1-af6ee7652205" providerId="ADAL" clId="{7A73F6C2-DC5E-4319-B470-CA3DE1F0C4D9}" dt="2021-09-12T12:06:00.186" v="50" actId="47"/>
          <pc:sldLayoutMkLst>
            <pc:docMk/>
            <pc:sldMasterMk cId="1345925361" sldId="2147483674"/>
            <pc:sldLayoutMk cId="165963995" sldId="2147483675"/>
          </pc:sldLayoutMkLst>
        </pc:sldLayoutChg>
        <pc:sldLayoutChg chg="del">
          <pc:chgData name="Lisa Jacklin" userId="0c809e95-1750-42ff-b3c1-af6ee7652205" providerId="ADAL" clId="{7A73F6C2-DC5E-4319-B470-CA3DE1F0C4D9}" dt="2021-09-12T12:06:00.186" v="50" actId="47"/>
          <pc:sldLayoutMkLst>
            <pc:docMk/>
            <pc:sldMasterMk cId="1345925361" sldId="2147483674"/>
            <pc:sldLayoutMk cId="1908896721" sldId="2147483676"/>
          </pc:sldLayoutMkLst>
        </pc:sldLayoutChg>
        <pc:sldLayoutChg chg="del">
          <pc:chgData name="Lisa Jacklin" userId="0c809e95-1750-42ff-b3c1-af6ee7652205" providerId="ADAL" clId="{7A73F6C2-DC5E-4319-B470-CA3DE1F0C4D9}" dt="2021-09-12T12:06:00.186" v="50" actId="47"/>
          <pc:sldLayoutMkLst>
            <pc:docMk/>
            <pc:sldMasterMk cId="1345925361" sldId="2147483674"/>
            <pc:sldLayoutMk cId="1549007982" sldId="2147483677"/>
          </pc:sldLayoutMkLst>
        </pc:sldLayoutChg>
        <pc:sldLayoutChg chg="del">
          <pc:chgData name="Lisa Jacklin" userId="0c809e95-1750-42ff-b3c1-af6ee7652205" providerId="ADAL" clId="{7A73F6C2-DC5E-4319-B470-CA3DE1F0C4D9}" dt="2021-09-12T12:06:00.186" v="50" actId="47"/>
          <pc:sldLayoutMkLst>
            <pc:docMk/>
            <pc:sldMasterMk cId="1345925361" sldId="2147483674"/>
            <pc:sldLayoutMk cId="2286363194" sldId="2147483678"/>
          </pc:sldLayoutMkLst>
        </pc:sldLayoutChg>
        <pc:sldLayoutChg chg="del">
          <pc:chgData name="Lisa Jacklin" userId="0c809e95-1750-42ff-b3c1-af6ee7652205" providerId="ADAL" clId="{7A73F6C2-DC5E-4319-B470-CA3DE1F0C4D9}" dt="2021-09-12T12:06:00.186" v="50" actId="47"/>
          <pc:sldLayoutMkLst>
            <pc:docMk/>
            <pc:sldMasterMk cId="1345925361" sldId="2147483674"/>
            <pc:sldLayoutMk cId="3507498117" sldId="2147483679"/>
          </pc:sldLayoutMkLst>
        </pc:sldLayoutChg>
        <pc:sldLayoutChg chg="del">
          <pc:chgData name="Lisa Jacklin" userId="0c809e95-1750-42ff-b3c1-af6ee7652205" providerId="ADAL" clId="{7A73F6C2-DC5E-4319-B470-CA3DE1F0C4D9}" dt="2021-09-12T12:06:00.186" v="50" actId="47"/>
          <pc:sldLayoutMkLst>
            <pc:docMk/>
            <pc:sldMasterMk cId="1345925361" sldId="2147483674"/>
            <pc:sldLayoutMk cId="3411226317" sldId="2147483680"/>
          </pc:sldLayoutMkLst>
        </pc:sldLayoutChg>
        <pc:sldLayoutChg chg="del">
          <pc:chgData name="Lisa Jacklin" userId="0c809e95-1750-42ff-b3c1-af6ee7652205" providerId="ADAL" clId="{7A73F6C2-DC5E-4319-B470-CA3DE1F0C4D9}" dt="2021-09-12T12:06:00.186" v="50" actId="47"/>
          <pc:sldLayoutMkLst>
            <pc:docMk/>
            <pc:sldMasterMk cId="1345925361" sldId="2147483674"/>
            <pc:sldLayoutMk cId="492792766" sldId="2147483681"/>
          </pc:sldLayoutMkLst>
        </pc:sldLayoutChg>
        <pc:sldLayoutChg chg="del">
          <pc:chgData name="Lisa Jacklin" userId="0c809e95-1750-42ff-b3c1-af6ee7652205" providerId="ADAL" clId="{7A73F6C2-DC5E-4319-B470-CA3DE1F0C4D9}" dt="2021-09-12T12:06:00.186" v="50" actId="47"/>
          <pc:sldLayoutMkLst>
            <pc:docMk/>
            <pc:sldMasterMk cId="1345925361" sldId="2147483674"/>
            <pc:sldLayoutMk cId="2013928514" sldId="2147483682"/>
          </pc:sldLayoutMkLst>
        </pc:sldLayoutChg>
        <pc:sldLayoutChg chg="del">
          <pc:chgData name="Lisa Jacklin" userId="0c809e95-1750-42ff-b3c1-af6ee7652205" providerId="ADAL" clId="{7A73F6C2-DC5E-4319-B470-CA3DE1F0C4D9}" dt="2021-09-12T12:06:00.186" v="50" actId="47"/>
          <pc:sldLayoutMkLst>
            <pc:docMk/>
            <pc:sldMasterMk cId="1345925361" sldId="2147483674"/>
            <pc:sldLayoutMk cId="2510708204" sldId="2147483683"/>
          </pc:sldLayoutMkLst>
        </pc:sldLayoutChg>
        <pc:sldLayoutChg chg="del">
          <pc:chgData name="Lisa Jacklin" userId="0c809e95-1750-42ff-b3c1-af6ee7652205" providerId="ADAL" clId="{7A73F6C2-DC5E-4319-B470-CA3DE1F0C4D9}" dt="2021-09-12T12:06:00.186" v="50" actId="47"/>
          <pc:sldLayoutMkLst>
            <pc:docMk/>
            <pc:sldMasterMk cId="1345925361" sldId="2147483674"/>
            <pc:sldLayoutMk cId="270154298" sldId="2147483684"/>
          </pc:sldLayoutMkLst>
        </pc:sldLayoutChg>
        <pc:sldLayoutChg chg="del">
          <pc:chgData name="Lisa Jacklin" userId="0c809e95-1750-42ff-b3c1-af6ee7652205" providerId="ADAL" clId="{7A73F6C2-DC5E-4319-B470-CA3DE1F0C4D9}" dt="2021-09-12T12:06:00.186" v="50" actId="47"/>
          <pc:sldLayoutMkLst>
            <pc:docMk/>
            <pc:sldMasterMk cId="1345925361" sldId="2147483674"/>
            <pc:sldLayoutMk cId="2408088119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DDD3-3D2C-4440-B409-FD324AD48762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BA02-37C5-4B36-98E2-DDF239D1F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17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C7904049-4AF0-42E9-800D-D3E1FF5C79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88" y="647700"/>
            <a:ext cx="1247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9C47436D-43F6-43DA-B9B3-F55C4ABE3118}"/>
              </a:ext>
            </a:extLst>
          </p:cNvPr>
          <p:cNvSpPr txBox="1">
            <a:spLocks/>
          </p:cNvSpPr>
          <p:nvPr userDrawn="1"/>
        </p:nvSpPr>
        <p:spPr>
          <a:xfrm>
            <a:off x="1155700" y="5638800"/>
            <a:ext cx="10554519" cy="755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>
                <a:solidFill>
                  <a:schemeClr val="bg1"/>
                </a:solidFill>
              </a:rPr>
              <a:t>Expect Excellence. South Axholme Mindset.  Ready, Resilient, Respectful.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A91EE397-FD10-49E5-8CBB-22417F2F1A59}"/>
              </a:ext>
            </a:extLst>
          </p:cNvPr>
          <p:cNvSpPr txBox="1">
            <a:spLocks/>
          </p:cNvSpPr>
          <p:nvPr userDrawn="1"/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Expect Excellence. South Axholme Mindset.  Ready, Resilient, Respectful</a:t>
            </a:r>
            <a:endParaRPr lang="en-US"/>
          </a:p>
        </p:txBody>
      </p:sp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A3B692F1-D935-436E-AD30-EC55C8D460F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88" y="647700"/>
            <a:ext cx="1247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Corbel" panose="020B0503020204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A29D-C059-4E7F-806C-971CDAEF3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546" y="2408250"/>
            <a:ext cx="5590903" cy="1765897"/>
          </a:xfrm>
        </p:spPr>
        <p:txBody>
          <a:bodyPr/>
          <a:lstStyle/>
          <a:p>
            <a:pPr algn="ctr"/>
            <a:r>
              <a:rPr lang="en-GB" dirty="0"/>
              <a:t>Passport to the Prom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C1403-1CFB-4EE2-A407-3A03CF05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791212" cy="861420"/>
          </a:xfrm>
        </p:spPr>
        <p:txBody>
          <a:bodyPr/>
          <a:lstStyle/>
          <a:p>
            <a:pPr algn="ctr"/>
            <a:r>
              <a:rPr lang="en-GB" dirty="0"/>
              <a:t>2021 - 2022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146" y="3111371"/>
            <a:ext cx="2525486" cy="3025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4" y="628553"/>
            <a:ext cx="2572064" cy="25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2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81A38-B597-4209-A92F-E047D757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SAX hold a Prom?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E4FD-7871-4003-A5D5-3BB18A6F3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34022"/>
            <a:ext cx="6466113" cy="3685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>
                <a:ea typeface="Tahoma" pitchFamily="34" charset="0"/>
                <a:cs typeface="Tahoma" pitchFamily="34" charset="0"/>
              </a:rPr>
              <a:t>To reward students for:</a:t>
            </a:r>
          </a:p>
          <a:p>
            <a:r>
              <a:rPr lang="en-GB" sz="2800" dirty="0">
                <a:ea typeface="Tahoma" pitchFamily="34" charset="0"/>
                <a:cs typeface="Tahoma" pitchFamily="34" charset="0"/>
              </a:rPr>
              <a:t>Academic achievement or improvement</a:t>
            </a:r>
          </a:p>
          <a:p>
            <a:r>
              <a:rPr lang="en-GB" sz="2800" dirty="0">
                <a:ea typeface="Tahoma" pitchFamily="34" charset="0"/>
                <a:cs typeface="Tahoma" pitchFamily="34" charset="0"/>
              </a:rPr>
              <a:t>ATL achievement or improvement</a:t>
            </a:r>
          </a:p>
          <a:p>
            <a:r>
              <a:rPr lang="en-GB" sz="2800" dirty="0">
                <a:ea typeface="Tahoma" pitchFamily="34" charset="0"/>
                <a:cs typeface="Tahoma" pitchFamily="34" charset="0"/>
              </a:rPr>
              <a:t>Attendance </a:t>
            </a:r>
          </a:p>
          <a:p>
            <a:r>
              <a:rPr lang="en-GB" sz="2800" dirty="0">
                <a:ea typeface="Tahoma" pitchFamily="34" charset="0"/>
                <a:cs typeface="Tahoma" pitchFamily="34" charset="0"/>
              </a:rPr>
              <a:t>Taking an active role in academy life</a:t>
            </a:r>
          </a:p>
          <a:p>
            <a:r>
              <a:rPr lang="en-GB" sz="2800" dirty="0">
                <a:ea typeface="Tahoma" pitchFamily="34" charset="0"/>
                <a:cs typeface="Tahoma" pitchFamily="34" charset="0"/>
              </a:rPr>
              <a:t>Exceptional work in and beyond the classroom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503" y="2334022"/>
            <a:ext cx="4960892" cy="36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1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175D-81FE-46C2-9F23-B830D1D4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ACHIEVED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D42BF-CD13-4375-9B07-89AAF376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213716"/>
            <a:ext cx="9933256" cy="914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10 ACHIEVED Points = 1 Prom Merit</a:t>
            </a:r>
          </a:p>
          <a:p>
            <a:pPr marL="0" indent="0" algn="ctr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2564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E252-9568-44B6-80E1-E745C27D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9D3DA2B-989D-40D1-9BB2-5C861244B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233947"/>
              </p:ext>
            </p:extLst>
          </p:nvPr>
        </p:nvGraphicFramePr>
        <p:xfrm>
          <a:off x="541537" y="2603500"/>
          <a:ext cx="1109708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519">
                  <a:extLst>
                    <a:ext uri="{9D8B030D-6E8A-4147-A177-3AD203B41FA5}">
                      <a16:colId xmlns:a16="http://schemas.microsoft.com/office/drawing/2014/main" val="3593911753"/>
                    </a:ext>
                  </a:extLst>
                </a:gridCol>
                <a:gridCol w="4385569">
                  <a:extLst>
                    <a:ext uri="{9D8B030D-6E8A-4147-A177-3AD203B41FA5}">
                      <a16:colId xmlns:a16="http://schemas.microsoft.com/office/drawing/2014/main" val="1771275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Number of Prom Merits?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Top 10 ATLs in each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 Prom Merits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67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Top 10 most improved ATLs in Scan 11-1 from Scan 10-3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 Prom Merits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00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Mean ATL on each scan of Outstanding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 Prom Merits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98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Mean ATL on each scan </a:t>
                      </a:r>
                      <a:r>
                        <a:rPr lang="en-GB" sz="2400"/>
                        <a:t>of Good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 Prom Merits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7497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33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1DE6-EBF0-4D64-9B51-D4557BBE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F5D0E30-133F-4261-ACF2-BE8F88AC5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197212"/>
              </p:ext>
            </p:extLst>
          </p:nvPr>
        </p:nvGraphicFramePr>
        <p:xfrm>
          <a:off x="561702" y="2603500"/>
          <a:ext cx="1101198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994">
                  <a:extLst>
                    <a:ext uri="{9D8B030D-6E8A-4147-A177-3AD203B41FA5}">
                      <a16:colId xmlns:a16="http://schemas.microsoft.com/office/drawing/2014/main" val="1546347829"/>
                    </a:ext>
                  </a:extLst>
                </a:gridCol>
                <a:gridCol w="5505994">
                  <a:extLst>
                    <a:ext uri="{9D8B030D-6E8A-4147-A177-3AD203B41FA5}">
                      <a16:colId xmlns:a16="http://schemas.microsoft.com/office/drawing/2014/main" val="3716240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Number of Prom Merits?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069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100 % Attendance in a half term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 Prom Merits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51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Attendance above the academy target in a half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 Prom Merits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1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7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09BF-DFB9-4719-AED6-66E54425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an Active Member of SAX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DB420F-2C3A-4C3D-BDEE-34DAEA33DA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910684"/>
              </p:ext>
            </p:extLst>
          </p:nvPr>
        </p:nvGraphicFramePr>
        <p:xfrm>
          <a:off x="470516" y="2374200"/>
          <a:ext cx="11212498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8983">
                  <a:extLst>
                    <a:ext uri="{9D8B030D-6E8A-4147-A177-3AD203B41FA5}">
                      <a16:colId xmlns:a16="http://schemas.microsoft.com/office/drawing/2014/main" val="1088994635"/>
                    </a:ext>
                  </a:extLst>
                </a:gridCol>
                <a:gridCol w="3373515">
                  <a:extLst>
                    <a:ext uri="{9D8B030D-6E8A-4147-A177-3AD203B41FA5}">
                      <a16:colId xmlns:a16="http://schemas.microsoft.com/office/drawing/2014/main" val="3804295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Number of Prom Merits?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8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Volunteering to help at Open Evening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Prom Merit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818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Raising at least £10 sponsorship money for the Sponsored 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 Prom Merit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19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Raising the </a:t>
                      </a:r>
                      <a:r>
                        <a:rPr lang="en-GB" sz="2000" b="1" u="sng" dirty="0"/>
                        <a:t>most</a:t>
                      </a:r>
                      <a:r>
                        <a:rPr lang="en-GB" sz="2000" dirty="0"/>
                        <a:t> Sponsorship money in Year 11 for the Sponsored 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 Prom Merits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149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Raising the most Sponsorship money in form for the Sponsored 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 Prom Merits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79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Representing the form in the Student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 Prom Merits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79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Active Prefect in the academy per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 Prom Merits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203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Reading Ambassador in a half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 Prom Merit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98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Representing</a:t>
                      </a:r>
                      <a:r>
                        <a:rPr lang="en-GB" sz="2000" baseline="0" dirty="0"/>
                        <a:t> SAX in extracurricular activities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 Prom Merits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10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7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F937-727F-4574-A183-7816F5C3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lose Prom Merits?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4B01A34-3C4B-40F6-B738-EDE1A2FB5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32698"/>
              </p:ext>
            </p:extLst>
          </p:nvPr>
        </p:nvGraphicFramePr>
        <p:xfrm>
          <a:off x="656946" y="2328293"/>
          <a:ext cx="1069759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797">
                  <a:extLst>
                    <a:ext uri="{9D8B030D-6E8A-4147-A177-3AD203B41FA5}">
                      <a16:colId xmlns:a16="http://schemas.microsoft.com/office/drawing/2014/main" val="480599009"/>
                    </a:ext>
                  </a:extLst>
                </a:gridCol>
                <a:gridCol w="5348797">
                  <a:extLst>
                    <a:ext uri="{9D8B030D-6E8A-4147-A177-3AD203B41FA5}">
                      <a16:colId xmlns:a16="http://schemas.microsoft.com/office/drawing/2014/main" val="1543300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Number of Prom Merits?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3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3 </a:t>
                      </a:r>
                      <a:r>
                        <a:rPr lang="en-GB" sz="2000" dirty="0" err="1"/>
                        <a:t>lates</a:t>
                      </a:r>
                      <a:r>
                        <a:rPr lang="en-GB" sz="2000" dirty="0"/>
                        <a:t> in a half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 Prom Merit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31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More than 3 </a:t>
                      </a:r>
                      <a:r>
                        <a:rPr lang="en-GB" sz="2000" dirty="0" err="1"/>
                        <a:t>lates</a:t>
                      </a:r>
                      <a:r>
                        <a:rPr lang="en-GB" sz="2000" dirty="0"/>
                        <a:t> in a half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 Prom Merit for each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Not wearing the correct uniform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 Prom Merit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03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IGLU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-1 Prom Merit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86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Second IGLU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- 5 Prom Merits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63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Three or more IGLU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No Prom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80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Excluded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No Prom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0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5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B62D-6141-40D0-84CC-2CEAE6C8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Criteria to be invited?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6025A5-45EF-40F1-9503-095F43A59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164969"/>
              </p:ext>
            </p:extLst>
          </p:nvPr>
        </p:nvGraphicFramePr>
        <p:xfrm>
          <a:off x="361025" y="2588087"/>
          <a:ext cx="5998211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084">
                  <a:extLst>
                    <a:ext uri="{9D8B030D-6E8A-4147-A177-3AD203B41FA5}">
                      <a16:colId xmlns:a16="http://schemas.microsoft.com/office/drawing/2014/main" val="423387829"/>
                    </a:ext>
                  </a:extLst>
                </a:gridCol>
                <a:gridCol w="3131127">
                  <a:extLst>
                    <a:ext uri="{9D8B030D-6E8A-4147-A177-3AD203B41FA5}">
                      <a16:colId xmlns:a16="http://schemas.microsoft.com/office/drawing/2014/main" val="3977036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Number of Prom Merits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79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Invite to the Prom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6724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C66087-3AC2-4E26-AE02-9FB55B9C2E70}"/>
              </a:ext>
            </a:extLst>
          </p:cNvPr>
          <p:cNvSpPr txBox="1"/>
          <p:nvPr/>
        </p:nvSpPr>
        <p:spPr>
          <a:xfrm>
            <a:off x="6828830" y="2446746"/>
            <a:ext cx="4795298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Starts Monday 20</a:t>
            </a:r>
            <a:r>
              <a:rPr lang="en-GB" sz="4000" baseline="30000" dirty="0"/>
              <a:t>th</a:t>
            </a:r>
            <a:r>
              <a:rPr lang="en-GB" sz="4000" dirty="0"/>
              <a:t> September</a:t>
            </a:r>
          </a:p>
        </p:txBody>
      </p:sp>
      <p:pic>
        <p:nvPicPr>
          <p:cNvPr id="2050" name="Picture 2" descr="Animated Invitation and Envelope by Garconis | Animated invitations,  Invitations, Envelope">
            <a:extLst>
              <a:ext uri="{FF2B5EF4-FFF2-40B4-BE49-F238E27FC236}">
                <a16:creationId xmlns:a16="http://schemas.microsoft.com/office/drawing/2014/main" id="{EB7FC42C-EDDE-4B85-B31E-0118734AA5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65" y="4054136"/>
            <a:ext cx="2857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429" y="5172891"/>
            <a:ext cx="775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orbel" panose="020B0503020204020204" pitchFamily="34" charset="0"/>
              </a:rPr>
              <a:t>Remember - Prom is a privilege not a right</a:t>
            </a:r>
          </a:p>
        </p:txBody>
      </p:sp>
    </p:spTree>
    <p:extLst>
      <p:ext uri="{BB962C8B-B14F-4D97-AF65-F5344CB8AC3E}">
        <p14:creationId xmlns:p14="http://schemas.microsoft.com/office/powerpoint/2010/main" val="7669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8411-22E2-4193-BEF6-929305A9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get an Invite?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526B7B-5BF9-486D-9DA7-86002EAAC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389274"/>
              </p:ext>
            </p:extLst>
          </p:nvPr>
        </p:nvGraphicFramePr>
        <p:xfrm>
          <a:off x="1039545" y="2408191"/>
          <a:ext cx="5794158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687">
                  <a:extLst>
                    <a:ext uri="{9D8B030D-6E8A-4147-A177-3AD203B41FA5}">
                      <a16:colId xmlns:a16="http://schemas.microsoft.com/office/drawing/2014/main" val="2592351796"/>
                    </a:ext>
                  </a:extLst>
                </a:gridCol>
                <a:gridCol w="1981471">
                  <a:extLst>
                    <a:ext uri="{9D8B030D-6E8A-4147-A177-3AD203B41FA5}">
                      <a16:colId xmlns:a16="http://schemas.microsoft.com/office/drawing/2014/main" val="482261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 of ACHIEVED Points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93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ACHIEVED Point a day x17 weeks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8.5 (9.0)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66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Attendance above academy target for three half terms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59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ATL average of 2 on scans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953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/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2846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u="sng" dirty="0"/>
                        <a:t>What else </a:t>
                      </a:r>
                      <a:r>
                        <a:rPr lang="en-GB" b="1" u="sng"/>
                        <a:t>can you do?</a:t>
                      </a:r>
                      <a:endParaRPr lang="en-GB" b="1" u="sng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b="1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933213"/>
                  </a:ext>
                </a:extLst>
              </a:tr>
            </a:tbl>
          </a:graphicData>
        </a:graphic>
      </p:graphicFrame>
      <p:pic>
        <p:nvPicPr>
          <p:cNvPr id="1026" name="Picture 2" descr="Animated Invitation and Envelope by Garconis | Animated invitations,  Invitations, Envelope">
            <a:extLst>
              <a:ext uri="{FF2B5EF4-FFF2-40B4-BE49-F238E27FC236}">
                <a16:creationId xmlns:a16="http://schemas.microsoft.com/office/drawing/2014/main" id="{5C40B3D2-43F9-47C9-B261-24EE025559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39" y="2917794"/>
            <a:ext cx="3474242" cy="24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23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{D3EBA343-ACC2-4A84-A35D-57E037B85EAE}tf02900722</Template>
  <TotalTime>517</TotalTime>
  <Words>367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Corbel</vt:lpstr>
      <vt:lpstr>Wingdings 3</vt:lpstr>
      <vt:lpstr>Ion Boardroom</vt:lpstr>
      <vt:lpstr>Passport to the Prom</vt:lpstr>
      <vt:lpstr>Why does SAX hold a Prom?</vt:lpstr>
      <vt:lpstr>ACHIEVED points</vt:lpstr>
      <vt:lpstr>Scans</vt:lpstr>
      <vt:lpstr>Attendance</vt:lpstr>
      <vt:lpstr>Being an Active Member of SAX</vt:lpstr>
      <vt:lpstr>Can you lose Prom Merits?</vt:lpstr>
      <vt:lpstr>Criteria to be invited?</vt:lpstr>
      <vt:lpstr>How do I get an Invite?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2021 – 2022</dc:title>
  <dc:creator>Lisa Jacklin</dc:creator>
  <cp:lastModifiedBy>Lisa Jacklin</cp:lastModifiedBy>
  <cp:revision>12</cp:revision>
  <cp:lastPrinted>2021-09-13T11:00:13Z</cp:lastPrinted>
  <dcterms:created xsi:type="dcterms:W3CDTF">2021-09-01T15:34:24Z</dcterms:created>
  <dcterms:modified xsi:type="dcterms:W3CDTF">2021-09-15T19:28:22Z</dcterms:modified>
</cp:coreProperties>
</file>