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82" autoAdjust="0"/>
    <p:restoredTop sz="94660"/>
  </p:normalViewPr>
  <p:slideViewPr>
    <p:cSldViewPr snapToGrid="0">
      <p:cViewPr>
        <p:scale>
          <a:sx n="100" d="100"/>
          <a:sy n="100" d="100"/>
        </p:scale>
        <p:origin x="-210" y="-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814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426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9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626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273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766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848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311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289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299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31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6C079-B4C2-4701-A8C3-3A4681F0A32F}" type="datetimeFigureOut">
              <a:rPr lang="en-GB" smtClean="0"/>
              <a:t>25/01/2023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8E84F-CE54-46B8-972D-6C9181E40C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913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9138804"/>
              </p:ext>
            </p:extLst>
          </p:nvPr>
        </p:nvGraphicFramePr>
        <p:xfrm>
          <a:off x="128337" y="1379320"/>
          <a:ext cx="11951370" cy="50825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195137">
                  <a:extLst>
                    <a:ext uri="{9D8B030D-6E8A-4147-A177-3AD203B41FA5}">
                      <a16:colId xmlns:a16="http://schemas.microsoft.com/office/drawing/2014/main" val="508478604"/>
                    </a:ext>
                  </a:extLst>
                </a:gridCol>
                <a:gridCol w="1195137">
                  <a:extLst>
                    <a:ext uri="{9D8B030D-6E8A-4147-A177-3AD203B41FA5}">
                      <a16:colId xmlns:a16="http://schemas.microsoft.com/office/drawing/2014/main" val="1392645262"/>
                    </a:ext>
                  </a:extLst>
                </a:gridCol>
                <a:gridCol w="1195137">
                  <a:extLst>
                    <a:ext uri="{9D8B030D-6E8A-4147-A177-3AD203B41FA5}">
                      <a16:colId xmlns:a16="http://schemas.microsoft.com/office/drawing/2014/main" val="3603519482"/>
                    </a:ext>
                  </a:extLst>
                </a:gridCol>
                <a:gridCol w="1195137">
                  <a:extLst>
                    <a:ext uri="{9D8B030D-6E8A-4147-A177-3AD203B41FA5}">
                      <a16:colId xmlns:a16="http://schemas.microsoft.com/office/drawing/2014/main" val="1106853645"/>
                    </a:ext>
                  </a:extLst>
                </a:gridCol>
                <a:gridCol w="1195137">
                  <a:extLst>
                    <a:ext uri="{9D8B030D-6E8A-4147-A177-3AD203B41FA5}">
                      <a16:colId xmlns:a16="http://schemas.microsoft.com/office/drawing/2014/main" val="3658856377"/>
                    </a:ext>
                  </a:extLst>
                </a:gridCol>
                <a:gridCol w="1195137">
                  <a:extLst>
                    <a:ext uri="{9D8B030D-6E8A-4147-A177-3AD203B41FA5}">
                      <a16:colId xmlns:a16="http://schemas.microsoft.com/office/drawing/2014/main" val="428568383"/>
                    </a:ext>
                  </a:extLst>
                </a:gridCol>
                <a:gridCol w="1195137">
                  <a:extLst>
                    <a:ext uri="{9D8B030D-6E8A-4147-A177-3AD203B41FA5}">
                      <a16:colId xmlns:a16="http://schemas.microsoft.com/office/drawing/2014/main" val="786648130"/>
                    </a:ext>
                  </a:extLst>
                </a:gridCol>
                <a:gridCol w="1195137">
                  <a:extLst>
                    <a:ext uri="{9D8B030D-6E8A-4147-A177-3AD203B41FA5}">
                      <a16:colId xmlns:a16="http://schemas.microsoft.com/office/drawing/2014/main" val="1837744943"/>
                    </a:ext>
                  </a:extLst>
                </a:gridCol>
                <a:gridCol w="1195137">
                  <a:extLst>
                    <a:ext uri="{9D8B030D-6E8A-4147-A177-3AD203B41FA5}">
                      <a16:colId xmlns:a16="http://schemas.microsoft.com/office/drawing/2014/main" val="1936812274"/>
                    </a:ext>
                  </a:extLst>
                </a:gridCol>
                <a:gridCol w="1195137">
                  <a:extLst>
                    <a:ext uri="{9D8B030D-6E8A-4147-A177-3AD203B41FA5}">
                      <a16:colId xmlns:a16="http://schemas.microsoft.com/office/drawing/2014/main" val="2262468652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Plan a 16 mark exam question of your choice.(If you are stuck, look at the RAG sheet or revision guide)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What five strategies did Hitler use to take control of the NSDAP. Include SFD about each one.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What is hyperinflation and what impact did it have on Germany?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timeline of Hitler’s rise of power.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Make a mind map about the 4 contenders to the throne.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Describe how Hitler created the SA to strengthen both himself and the Nazi Party.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Make a list of  the presidents and chancellors of the Weimar.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Explain why there were economic problems in the Weimar Republic from 1919-23.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50" dirty="0"/>
                        <a:t>Under the following headings, detail the purpose of Nazi policy towards schools: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550" b="0" dirty="0"/>
                        <a:t>Teaching Nazi beliefs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550" b="0" dirty="0"/>
                        <a:t>Making Germany stronger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50" dirty="0"/>
                        <a:t>Create a ‘How to answer’ guide for question 3d – How far do you agree. </a:t>
                      </a:r>
                    </a:p>
                    <a:p>
                      <a:pPr algn="ctr"/>
                      <a:endParaRPr lang="en-GB" sz="6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09093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revision poster about the Munich Putsch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Gimme’ 5 – draw around your hand and list 5 facts from any topic in Weimar 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How far, and with what effect, did the reorganisation of the Nazi Party improve?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What was Article 48 of the Weimar Constitution. How did its use show weaknesses in the Weimar.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Give a reasoned view about whether the standard of living went up for most people in Weimar Germany.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Revision task of your choice: Topic: KAPP PUTSCH.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Describe the events of the presidential elections of March and April 1932.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Make a cheat sheet for the Weimar and Nazi Germany paper.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50" dirty="0"/>
                        <a:t>Describe the legacy of the First World War.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50" dirty="0"/>
                        <a:t>Describe the causes, events and reasons for the failure of the Spartacist Revolt and the Kapp Putsch.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4080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RAG rate your knowledge of the Germany key topics.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Create a brief guide about how to answer a 16 mark exam question.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comic strip detailing the events of the Reichstag Fire.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List the ways in which the First World War weakened the German government.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Make a mind map to show how the Nazis appealed to the big business, Working class, Middle class, farmers, young people and women.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Write a mini 1 minute speech explaining the importance of Stresemann to German recovery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was the 25 Point Programme? What did it clearly show the NSDAP were opposed to?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How effective were Nazi policies towards women. </a:t>
                      </a:r>
                    </a:p>
                    <a:p>
                      <a:pPr algn="ctr"/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50" dirty="0"/>
                        <a:t>15 second challenge: Try to speak for 15 seconds about impact of the Stresemann’s domestic policies had on the Weimar.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50" dirty="0"/>
                        <a:t>Describe new ideas in the Arts in Weimar Germany and give examples of how these affected art, cinema and architecture.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933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Create a ‘Big Picture’ timeline of Germany. Include all key events and make categories for them.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poster that explains the terms of the Treaty of the Versailles.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flow chart detailing the actions taken by Stresemann in both his economic and foreign policy.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Write a list of 5 facts about each of the following:</a:t>
                      </a:r>
                    </a:p>
                    <a:p>
                      <a:pPr algn="ctr"/>
                      <a:r>
                        <a:rPr lang="en-GB" sz="600" dirty="0"/>
                        <a:t>The SS, the SD, the Gestapo and concentration camps.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How did the Nazi Party reduce unemployment figures.</a:t>
                      </a:r>
                    </a:p>
                    <a:p>
                      <a:pPr algn="ctr"/>
                      <a:r>
                        <a:rPr lang="en-GB" sz="600" dirty="0"/>
                        <a:t>Create a spider diagram to show how.  Include SFD.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What were typical beliefs and policies of the left wing and right wing political groups?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Why did the Kaiser have to abdicate in November 1918?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Dual Coding: Create a comic strip about the Munich Putsch and its outcomes.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50" dirty="0"/>
                        <a:t>Give examples of a Right Wing and Left Wing uprising against the Weimar. Remember to include SFD.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50" dirty="0"/>
                        <a:t>Revision task of your choice: Topic: CHANGING ROLE OF WOMEN – WEIMAR TO NAZI GERMANY.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0862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500" dirty="0"/>
                        <a:t>Describe how German chancellor </a:t>
                      </a:r>
                      <a:r>
                        <a:rPr lang="en-GB" sz="500" dirty="0" err="1"/>
                        <a:t>Brüning</a:t>
                      </a:r>
                      <a:r>
                        <a:rPr lang="en-GB" sz="500" dirty="0"/>
                        <a:t>, tried to solve the economic crisis.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00" dirty="0"/>
                        <a:t>Create a news report detailing the Wall Street Crash and its impact on Germany. Include SFD about unemployment and elections.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quiz – 10 questions around topics you are unsure of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‘How to answer’ guide for question 3a – How useful.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Make flashcards of key individuals in Nazi Germany.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revision grid to show the main parties of the Weimar Republic.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Explain how Ebert kept control of Germany from November 1918 to July 1919.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brief fact file to give examples of how the position of women improved in politics, work and leisure.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50" dirty="0"/>
                        <a:t>What were the strengths and weaknesses of the Weimar Constitution.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Create a timeline to show the steps involved in Hitler becoming chancellor.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Include SFD for each event.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65566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Draw a diagram to show how the Weimar Constitution in structured. Include details of each role.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Explain why there was increased political stability in Weimar Germany from 1924-29.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10 questions about life in Nazi Germany 1933-39.</a:t>
                      </a:r>
                    </a:p>
                    <a:p>
                      <a:pPr algn="ctr"/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Venn diagram to show change and continuity in life in Weimar and Nazi Germany.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Revision task of your choice: Topic: NUREMBERG LAWS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What was the Enabling Act and what events led to its passing?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" dirty="0"/>
                        <a:t>15 second challenge: Try to speak for 15 seconds about one of the following in Nazi Germany : eugenics, racial hygiene or anti Semitism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Make a timeline of Nazi persecution of minority groups.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50" dirty="0"/>
                        <a:t>Make a list of all the major people in Weimar and Nazi Germany and briefly describe their roles.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50" dirty="0"/>
                        <a:t>What were the reasons for, and the effect of the occupation of the Ruhr. </a:t>
                      </a:r>
                    </a:p>
                    <a:p>
                      <a:pPr algn="ctr"/>
                      <a:endParaRPr lang="en-GB" sz="6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9462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quiz – 10 questions around topics you are unsure of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Explain why the Nazi police state was successful between 1933-39.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600" dirty="0"/>
                        <a:t>Gestapo 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600" dirty="0"/>
                        <a:t>Concentration camps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What are the Diktat and </a:t>
                      </a:r>
                      <a:r>
                        <a:rPr lang="en-GB" sz="600" dirty="0" err="1"/>
                        <a:t>Dolschstoss</a:t>
                      </a:r>
                      <a:r>
                        <a:rPr lang="en-GB" sz="600" dirty="0"/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Why do interpretations about the same event give different views? What is the ‘go to’ response we tell you to use?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brief guide about how to answer a 12 mark exam question.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Question/Answer revision l sheet on the Invasion of the Ruhr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Gimme’ 5 – draw around your hand and list 5 facts from any topic Weimar and Nazi 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" dirty="0"/>
                        <a:t>Made revision cards for the following opposition groups: </a:t>
                      </a:r>
                    </a:p>
                    <a:p>
                      <a:pPr algn="ctr"/>
                      <a:r>
                        <a:rPr lang="en-GB" sz="500" dirty="0"/>
                        <a:t>Church – PEL, Confession Church, Pastor </a:t>
                      </a:r>
                      <a:r>
                        <a:rPr lang="en-GB" sz="500" dirty="0" err="1"/>
                        <a:t>Niem</a:t>
                      </a:r>
                      <a:r>
                        <a:rPr lang="en-GB" sz="300" dirty="0" err="1"/>
                        <a:t>Ö</a:t>
                      </a:r>
                      <a:r>
                        <a:rPr lang="en-GB" sz="500" dirty="0" err="1"/>
                        <a:t>ller</a:t>
                      </a:r>
                      <a:endParaRPr lang="en-GB" sz="500" dirty="0"/>
                    </a:p>
                    <a:p>
                      <a:pPr algn="ctr"/>
                      <a:r>
                        <a:rPr lang="en-GB" sz="500" dirty="0"/>
                        <a:t>Young: Edelweiss Pirates &amp; Swing Youth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Create a revision card showing how the great Depression led to a rise in support for KPD AND NSDAP.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50" dirty="0"/>
                        <a:t>Create a newspaper front page detailing the Night of the Long Knives.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92639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Explain how the policies of the Nazi Party appealed to the people.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diagram of the Weimar political structure.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Despite all the public unrest, how did Germany manage to achieve a relatively peaceful transition of power – Abdication to Weimar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 err="1"/>
                        <a:t>Gimme</a:t>
                      </a:r>
                      <a:r>
                        <a:rPr lang="en-GB" sz="600" dirty="0"/>
                        <a:t> 5 – Draw around you hand and fill it with reasons for the Munich Putsch.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Why did the Nazis use propaganda? </a:t>
                      </a:r>
                    </a:p>
                    <a:p>
                      <a:pPr algn="ctr"/>
                      <a:r>
                        <a:rPr lang="en-GB" sz="600" dirty="0"/>
                        <a:t>Give examples of what they did.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propaganda poster encouraging boys to join the Hitler Youth.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Explain why the Munich Putsch failed. 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600" dirty="0"/>
                        <a:t>The German Army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600" dirty="0"/>
                        <a:t>Bavarian leaders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err="1"/>
                        <a:t>Gimme</a:t>
                      </a:r>
                      <a:r>
                        <a:rPr lang="en-GB" sz="600" dirty="0"/>
                        <a:t> 5 – five facts about the impact of each of the following: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Labour front, Strength through Joy &amp; Beauty of Labour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50" dirty="0"/>
                        <a:t>How did the Nazi party control the church and the legal system?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50" dirty="0"/>
                        <a:t>15 second challenge: Try to speak for 15 seconds about Hitler’s rise power</a:t>
                      </a:r>
                    </a:p>
                    <a:p>
                      <a:pPr algn="ctr"/>
                      <a:endParaRPr lang="en-GB" sz="6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78517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err="1"/>
                        <a:t>Gimme</a:t>
                      </a:r>
                      <a:r>
                        <a:rPr lang="en-GB" sz="600" dirty="0"/>
                        <a:t> 5 – five Nazi ideas towards women – consider work, appearance, marriage, motherhood etc.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fact file about Joseph Goebbels and the Ministry of People’s Enlightenment and Propaganda.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revision poster for a topic of your choice.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How did unemployment, wages and housing conditions improve after 1924?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Explain why so few Germans seemed to have actively oppose the persecution of the Jews.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/>
                        <a:t>Describe Hitler’s </a:t>
                      </a:r>
                      <a:r>
                        <a:rPr lang="en-GB" sz="600" dirty="0"/>
                        <a:t>views from Mein </a:t>
                      </a:r>
                      <a:r>
                        <a:rPr lang="en-GB" sz="600" dirty="0" err="1"/>
                        <a:t>Kampf</a:t>
                      </a:r>
                      <a:r>
                        <a:rPr lang="en-GB" sz="600" dirty="0"/>
                        <a:t>: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Nationalism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Socialism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err="1"/>
                        <a:t>Totalitarism</a:t>
                      </a:r>
                      <a:r>
                        <a:rPr lang="en-GB" sz="6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cheat sheet for the ‘Suggest one reason why interpretations may give different views’ question.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00" dirty="0"/>
                        <a:t>Explain why the Weimar faced challenges 1919-23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500" dirty="0"/>
                        <a:t>The Treaty of Versailles</a:t>
                      </a:r>
                    </a:p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500" dirty="0"/>
                        <a:t>French Occupation of the Ruhr.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550" dirty="0"/>
                        <a:t>Make a table with the headings: Censorship and Propaganda’. Under each, list the ways the Nazis attempted to control the attitudes of the German people.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50" dirty="0"/>
                        <a:t>Revision task of your choice: Topic KRISTALLNACHT.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709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In a 4 mark inference question, what do you need to include to support your point?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Describe the introduction of the </a:t>
                      </a:r>
                      <a:r>
                        <a:rPr lang="en-GB" sz="600" dirty="0" err="1"/>
                        <a:t>Rentenmark</a:t>
                      </a:r>
                      <a:r>
                        <a:rPr lang="en-GB" sz="600" dirty="0"/>
                        <a:t>, the Dawes Plan and Young Plan.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Revision task of your choice: </a:t>
                      </a:r>
                    </a:p>
                    <a:p>
                      <a:pPr algn="ctr"/>
                      <a:r>
                        <a:rPr lang="en-GB" sz="600" dirty="0"/>
                        <a:t>Topic: TREATMENT OF MINORITIES.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How did Hitler reorganise the Nazi Party after his release from prison?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How strong was the Nazi Party by 1928? Include SFD to support your points.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Revision task of your choice: Topic: EBERT.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00" dirty="0"/>
                        <a:t>Create a school day timetable for a Nazi school.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/>
                        <a:t>Create a propaganda poster encouraging girls to join the League of German Maidens. </a:t>
                      </a:r>
                    </a:p>
                    <a:p>
                      <a:pPr algn="ctr"/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50" dirty="0"/>
                        <a:t>Colour code the tasks on this sheet to show which key topic they are from (look at the top fop of the page)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50" dirty="0"/>
                        <a:t>Test yourself on your knowledge of life in Nazi Germany and persecution of the minority groups.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2971972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C9DD1F12-B9F8-4FAD-9964-69F5AB6217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617" y="502372"/>
            <a:ext cx="719179" cy="78455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536D8AE-C99B-4357-BCB7-0453987721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9980" y="526973"/>
            <a:ext cx="719390" cy="7864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91C00B-B092-40FA-BB61-023A75DA48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4249" y="2245"/>
            <a:ext cx="4459546" cy="14667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B835B2-A78D-4A0E-A57F-5BA7B1F38F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094" y="200012"/>
            <a:ext cx="3572730" cy="98154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E4C946B-211B-45F0-AF07-A7A29B7585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8629" y="200012"/>
            <a:ext cx="3046331" cy="107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338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C91110BFB70D48A866BCD1DF60B5A5" ma:contentTypeVersion="22" ma:contentTypeDescription="Create a new document." ma:contentTypeScope="" ma:versionID="e1fdbe3f76f614060a1395b8ae0e5736">
  <xsd:schema xmlns:xsd="http://www.w3.org/2001/XMLSchema" xmlns:xs="http://www.w3.org/2001/XMLSchema" xmlns:p="http://schemas.microsoft.com/office/2006/metadata/properties" xmlns:ns2="23878cce-4ba3-47c9-bba2-802d2d604774" xmlns:ns3="eaff1878-c271-4814-910b-972278de832e" targetNamespace="http://schemas.microsoft.com/office/2006/metadata/properties" ma:root="true" ma:fieldsID="23a295f230513cb079d655cc6e43ad3b" ns2:_="" ns3:_="">
    <xsd:import namespace="23878cce-4ba3-47c9-bba2-802d2d604774"/>
    <xsd:import namespace="eaff1878-c271-4814-910b-972278de832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Date" minOccurs="0"/>
                <xsd:element ref="ns3:MediaServiceObjectDetectorVersions" minOccurs="0"/>
                <xsd:element ref="ns3:Modifiedby" minOccurs="0"/>
                <xsd:element ref="ns3:MediaServiceSearchProperties" minOccurs="0"/>
                <xsd:element ref="ns3:MediaServiceBillingMetadata" minOccurs="0"/>
                <xsd:element ref="ns3:PaulaAtkins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878cce-4ba3-47c9-bba2-802d2d60477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6417306-d510-43d4-862c-b4d4c662753b}" ma:internalName="TaxCatchAll" ma:showField="CatchAllData" ma:web="23878cce-4ba3-47c9-bba2-802d2d6047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ff1878-c271-4814-910b-972278de83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30fa040-9788-47ed-9fec-a80fd1955d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4" nillable="true" ma:displayName="Date" ma:format="DateTime" ma:internalName="Date">
      <xsd:simpleType>
        <xsd:restriction base="dms:DateTim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odifiedby" ma:index="26" nillable="true" ma:displayName="Modified by" ma:format="Dropdown" ma:list="UserInfo" ma:SharePointGroup="0" ma:internalName="Modifiedby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  <xsd:element name="PaulaAtkinson" ma:index="29" nillable="true" ma:displayName="Paula Atkinson" ma:format="Dropdown" ma:internalName="PaulaAtkinson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odifiedby xmlns="eaff1878-c271-4814-910b-972278de832e">
      <UserInfo>
        <DisplayName/>
        <AccountId xsi:nil="true"/>
        <AccountType/>
      </UserInfo>
    </Modifiedby>
    <Date xmlns="eaff1878-c271-4814-910b-972278de832e" xsi:nil="true"/>
    <PaulaAtkinson xmlns="eaff1878-c271-4814-910b-972278de832e" xsi:nil="true"/>
    <lcf76f155ced4ddcb4097134ff3c332f xmlns="eaff1878-c271-4814-910b-972278de832e">
      <Terms xmlns="http://schemas.microsoft.com/office/infopath/2007/PartnerControls"/>
    </lcf76f155ced4ddcb4097134ff3c332f>
    <TaxCatchAll xmlns="23878cce-4ba3-47c9-bba2-802d2d604774" xsi:nil="true"/>
  </documentManagement>
</p:properties>
</file>

<file path=customXml/itemProps1.xml><?xml version="1.0" encoding="utf-8"?>
<ds:datastoreItem xmlns:ds="http://schemas.openxmlformats.org/officeDocument/2006/customXml" ds:itemID="{C40940F2-B7BF-462D-B346-5B65775799D8}"/>
</file>

<file path=customXml/itemProps2.xml><?xml version="1.0" encoding="utf-8"?>
<ds:datastoreItem xmlns:ds="http://schemas.openxmlformats.org/officeDocument/2006/customXml" ds:itemID="{ABC27FE8-2599-4D61-B910-A3B24738A189}"/>
</file>

<file path=customXml/itemProps3.xml><?xml version="1.0" encoding="utf-8"?>
<ds:datastoreItem xmlns:ds="http://schemas.openxmlformats.org/officeDocument/2006/customXml" ds:itemID="{F0532B42-D169-4265-9F89-B79D8FEF7214}"/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1559</Words>
  <Application>Microsoft Office PowerPoint</Application>
  <PresentationFormat>Widescreen</PresentationFormat>
  <Paragraphs>119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Delta Academies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Wright</dc:creator>
  <cp:lastModifiedBy>Helen Wright</cp:lastModifiedBy>
  <cp:revision>44</cp:revision>
  <cp:lastPrinted>2020-01-29T13:15:59Z</cp:lastPrinted>
  <dcterms:created xsi:type="dcterms:W3CDTF">2020-01-29T11:50:15Z</dcterms:created>
  <dcterms:modified xsi:type="dcterms:W3CDTF">2023-01-25T08:15:10Z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0x01010050C91110BFB70D48A866BCD1DF60B5A5</vt:lpwstr>
  </property>
  <property fmtid="{D5CDD505-2E9C-101B-9397-08002B2CF9AE}" pid="3" name="Order">
    <vt:r8>5800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</Properties>
</file>