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B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4C2636-7B08-AB8D-B766-DA6B38E33C62}" v="3887" dt="2024-07-02T10:07:53.4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orgia Witty" userId="S::gwitty@southaxholme-iet.co.uk::a2d97f33-99d9-4b23-b144-820302d750bf" providerId="AD" clId="Web-{81055443-5726-2A07-7C34-34F241431203}"/>
    <pc:docChg chg="addSld delSld modSld">
      <pc:chgData name="Georgia Witty" userId="S::gwitty@southaxholme-iet.co.uk::a2d97f33-99d9-4b23-b144-820302d750bf" providerId="AD" clId="Web-{81055443-5726-2A07-7C34-34F241431203}" dt="2024-06-06T06:53:38.102" v="1789" actId="1076"/>
      <pc:docMkLst>
        <pc:docMk/>
      </pc:docMkLst>
      <pc:sldChg chg="addSp delSp modSp">
        <pc:chgData name="Georgia Witty" userId="S::gwitty@southaxholme-iet.co.uk::a2d97f33-99d9-4b23-b144-820302d750bf" providerId="AD" clId="Web-{81055443-5726-2A07-7C34-34F241431203}" dt="2024-06-06T06:28:25.830" v="883" actId="20577"/>
        <pc:sldMkLst>
          <pc:docMk/>
          <pc:sldMk cId="109857222" sldId="256"/>
        </pc:sldMkLst>
        <pc:spChg chg="del">
          <ac:chgData name="Georgia Witty" userId="S::gwitty@southaxholme-iet.co.uk::a2d97f33-99d9-4b23-b144-820302d750bf" providerId="AD" clId="Web-{81055443-5726-2A07-7C34-34F241431203}" dt="2024-06-05T14:19:30.177" v="7"/>
          <ac:spMkLst>
            <pc:docMk/>
            <pc:sldMk cId="109857222" sldId="256"/>
            <ac:spMk id="2" creationId="{00000000-0000-0000-0000-000000000000}"/>
          </ac:spMkLst>
        </pc:spChg>
        <pc:spChg chg="add del">
          <ac:chgData name="Georgia Witty" userId="S::gwitty@southaxholme-iet.co.uk::a2d97f33-99d9-4b23-b144-820302d750bf" providerId="AD" clId="Web-{81055443-5726-2A07-7C34-34F241431203}" dt="2024-06-05T14:50:26.834" v="241"/>
          <ac:spMkLst>
            <pc:docMk/>
            <pc:sldMk cId="109857222" sldId="256"/>
            <ac:spMk id="2" creationId="{2C461755-2971-D05B-9717-A24CACBDC7A2}"/>
          </ac:spMkLst>
        </pc:spChg>
        <pc:spChg chg="del">
          <ac:chgData name="Georgia Witty" userId="S::gwitty@southaxholme-iet.co.uk::a2d97f33-99d9-4b23-b144-820302d750bf" providerId="AD" clId="Web-{81055443-5726-2A07-7C34-34F241431203}" dt="2024-06-05T14:19:31.412" v="8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28:25.830" v="883" actId="20577"/>
          <ac:spMkLst>
            <pc:docMk/>
            <pc:sldMk cId="109857222" sldId="256"/>
            <ac:spMk id="3" creationId="{B3B4A17B-6833-1F8B-4AF8-C2DB25B611AF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5T14:59:40.084" v="366" actId="20577"/>
          <ac:spMkLst>
            <pc:docMk/>
            <pc:sldMk cId="109857222" sldId="256"/>
            <ac:spMk id="7" creationId="{53CC2E1A-530C-A65E-6387-AC8D35EB032B}"/>
          </ac:spMkLst>
        </pc:spChg>
        <pc:spChg chg="add mod ord">
          <ac:chgData name="Georgia Witty" userId="S::gwitty@southaxholme-iet.co.uk::a2d97f33-99d9-4b23-b144-820302d750bf" providerId="AD" clId="Web-{81055443-5726-2A07-7C34-34F241431203}" dt="2024-06-05T14:51:23.226" v="261" actId="20577"/>
          <ac:spMkLst>
            <pc:docMk/>
            <pc:sldMk cId="109857222" sldId="256"/>
            <ac:spMk id="8" creationId="{DE0E957E-0303-19D0-DF37-26CA55395BA8}"/>
          </ac:spMkLst>
        </pc:spChg>
        <pc:spChg chg="add del mod">
          <ac:chgData name="Georgia Witty" userId="S::gwitty@southaxholme-iet.co.uk::a2d97f33-99d9-4b23-b144-820302d750bf" providerId="AD" clId="Web-{81055443-5726-2A07-7C34-34F241431203}" dt="2024-06-06T06:28:20.908" v="882" actId="20577"/>
          <ac:spMkLst>
            <pc:docMk/>
            <pc:sldMk cId="109857222" sldId="256"/>
            <ac:spMk id="9" creationId="{07D36593-7A21-1AA0-1DE0-310114F371C1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5T15:05:55.689" v="803" actId="20577"/>
          <ac:spMkLst>
            <pc:docMk/>
            <pc:sldMk cId="109857222" sldId="256"/>
            <ac:spMk id="15" creationId="{DEB59A8B-2A91-1689-3BF2-CC5A724906E4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5T15:05:28.047" v="801"/>
          <ac:spMkLst>
            <pc:docMk/>
            <pc:sldMk cId="109857222" sldId="256"/>
            <ac:spMk id="16" creationId="{75F73905-2CD5-B16E-3DC0-1F794656AEEA}"/>
          </ac:spMkLst>
        </pc:spChg>
        <pc:graphicFrameChg chg="add mod modGraphic">
          <ac:chgData name="Georgia Witty" userId="S::gwitty@southaxholme-iet.co.uk::a2d97f33-99d9-4b23-b144-820302d750bf" providerId="AD" clId="Web-{81055443-5726-2A07-7C34-34F241431203}" dt="2024-06-05T15:01:16.665" v="623"/>
          <ac:graphicFrameMkLst>
            <pc:docMk/>
            <pc:sldMk cId="109857222" sldId="256"/>
            <ac:graphicFrameMk id="14" creationId="{B7BF752B-BB79-B930-CD0D-475C991C8724}"/>
          </ac:graphicFrameMkLst>
        </pc:graphicFrameChg>
        <pc:picChg chg="add mod">
          <ac:chgData name="Georgia Witty" userId="S::gwitty@southaxholme-iet.co.uk::a2d97f33-99d9-4b23-b144-820302d750bf" providerId="AD" clId="Web-{81055443-5726-2A07-7C34-34F241431203}" dt="2024-06-05T14:51:29.351" v="264" actId="1076"/>
          <ac:picMkLst>
            <pc:docMk/>
            <pc:sldMk cId="109857222" sldId="256"/>
            <ac:picMk id="4" creationId="{68CEAF37-907E-5D4B-332E-E5AFDAFDEC69}"/>
          </ac:picMkLst>
        </pc:picChg>
        <pc:picChg chg="add mod ord">
          <ac:chgData name="Georgia Witty" userId="S::gwitty@southaxholme-iet.co.uk::a2d97f33-99d9-4b23-b144-820302d750bf" providerId="AD" clId="Web-{81055443-5726-2A07-7C34-34F241431203}" dt="2024-06-05T14:51:19.054" v="260"/>
          <ac:picMkLst>
            <pc:docMk/>
            <pc:sldMk cId="109857222" sldId="256"/>
            <ac:picMk id="5" creationId="{E9000617-E225-29D8-ADEC-84F0D624B100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5T14:55:46.687" v="347" actId="1076"/>
          <ac:picMkLst>
            <pc:docMk/>
            <pc:sldMk cId="109857222" sldId="256"/>
            <ac:picMk id="6" creationId="{83EA2DDA-A434-CBF0-8597-2C15C282A39F}"/>
          </ac:picMkLst>
        </pc:picChg>
        <pc:picChg chg="add del mod">
          <ac:chgData name="Georgia Witty" userId="S::gwitty@southaxholme-iet.co.uk::a2d97f33-99d9-4b23-b144-820302d750bf" providerId="AD" clId="Web-{81055443-5726-2A07-7C34-34F241431203}" dt="2024-06-05T14:19:11.239" v="6"/>
          <ac:picMkLst>
            <pc:docMk/>
            <pc:sldMk cId="109857222" sldId="256"/>
            <ac:picMk id="6" creationId="{D8819F81-3BC8-8FDD-B53E-A0ED6DA60B2E}"/>
          </ac:picMkLst>
        </pc:picChg>
        <pc:picChg chg="add del mod">
          <ac:chgData name="Georgia Witty" userId="S::gwitty@southaxholme-iet.co.uk::a2d97f33-99d9-4b23-b144-820302d750bf" providerId="AD" clId="Web-{81055443-5726-2A07-7C34-34F241431203}" dt="2024-06-05T14:19:11.239" v="5"/>
          <ac:picMkLst>
            <pc:docMk/>
            <pc:sldMk cId="109857222" sldId="256"/>
            <ac:picMk id="7" creationId="{B8FE3977-7856-4390-2159-06B72E2FEAE2}"/>
          </ac:picMkLst>
        </pc:picChg>
        <pc:picChg chg="add mod modCrop">
          <ac:chgData name="Georgia Witty" userId="S::gwitty@southaxholme-iet.co.uk::a2d97f33-99d9-4b23-b144-820302d750bf" providerId="AD" clId="Web-{81055443-5726-2A07-7C34-34F241431203}" dt="2024-06-05T14:29:51.230" v="226" actId="1076"/>
          <ac:picMkLst>
            <pc:docMk/>
            <pc:sldMk cId="109857222" sldId="256"/>
            <ac:picMk id="10" creationId="{9E945EBD-12F5-29EF-708F-2484D12A85AD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5T14:50:35.490" v="245" actId="1076"/>
          <ac:picMkLst>
            <pc:docMk/>
            <pc:sldMk cId="109857222" sldId="256"/>
            <ac:picMk id="11" creationId="{A34A5B43-5653-233D-A3B6-F04F6895019C}"/>
          </ac:picMkLst>
        </pc:picChg>
        <pc:picChg chg="add mod modCrop">
          <ac:chgData name="Georgia Witty" userId="S::gwitty@southaxholme-iet.co.uk::a2d97f33-99d9-4b23-b144-820302d750bf" providerId="AD" clId="Web-{81055443-5726-2A07-7C34-34F241431203}" dt="2024-06-05T14:30:24.871" v="236" actId="14100"/>
          <ac:picMkLst>
            <pc:docMk/>
            <pc:sldMk cId="109857222" sldId="256"/>
            <ac:picMk id="12" creationId="{C6DD6598-BF79-A3A2-EC14-2944C71EE68C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5T14:55:39.640" v="345" actId="1076"/>
          <ac:picMkLst>
            <pc:docMk/>
            <pc:sldMk cId="109857222" sldId="256"/>
            <ac:picMk id="13" creationId="{0CEB9BCA-276C-E81F-3BAF-26A4240D5A85}"/>
          </ac:picMkLst>
        </pc:picChg>
      </pc:sldChg>
      <pc:sldChg chg="addSp delSp modSp new">
        <pc:chgData name="Georgia Witty" userId="S::gwitty@southaxholme-iet.co.uk::a2d97f33-99d9-4b23-b144-820302d750bf" providerId="AD" clId="Web-{81055443-5726-2A07-7C34-34F241431203}" dt="2024-06-06T06:53:38.102" v="1789" actId="1076"/>
        <pc:sldMkLst>
          <pc:docMk/>
          <pc:sldMk cId="1082779042" sldId="257"/>
        </pc:sldMkLst>
        <pc:spChg chg="del">
          <ac:chgData name="Georgia Witty" userId="S::gwitty@southaxholme-iet.co.uk::a2d97f33-99d9-4b23-b144-820302d750bf" providerId="AD" clId="Web-{81055443-5726-2A07-7C34-34F241431203}" dt="2024-06-05T15:06:01.689" v="805"/>
          <ac:spMkLst>
            <pc:docMk/>
            <pc:sldMk cId="1082779042" sldId="257"/>
            <ac:spMk id="2" creationId="{13F216AA-0425-439F-CDA9-17AABD4A575B}"/>
          </ac:spMkLst>
        </pc:spChg>
        <pc:spChg chg="del">
          <ac:chgData name="Georgia Witty" userId="S::gwitty@southaxholme-iet.co.uk::a2d97f33-99d9-4b23-b144-820302d750bf" providerId="AD" clId="Web-{81055443-5726-2A07-7C34-34F241431203}" dt="2024-06-05T15:06:02.564" v="806"/>
          <ac:spMkLst>
            <pc:docMk/>
            <pc:sldMk cId="1082779042" sldId="257"/>
            <ac:spMk id="3" creationId="{0C764CC0-86B5-8097-3A55-0745C9F501A1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29:49.175" v="925" actId="1076"/>
          <ac:spMkLst>
            <pc:docMk/>
            <pc:sldMk cId="1082779042" sldId="257"/>
            <ac:spMk id="3" creationId="{4636EB39-A2A6-D942-7E1F-961AFDDB894B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30:07.473" v="932" actId="1076"/>
          <ac:spMkLst>
            <pc:docMk/>
            <pc:sldMk cId="1082779042" sldId="257"/>
            <ac:spMk id="4" creationId="{A4C7B831-AE90-A53C-45B8-83A5336BECE2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28:13.907" v="881" actId="20577"/>
          <ac:spMkLst>
            <pc:docMk/>
            <pc:sldMk cId="1082779042" sldId="257"/>
            <ac:spMk id="5" creationId="{FCC9FE32-87FA-6823-4C23-8A7BDC832C47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30:41.505" v="943" actId="1076"/>
          <ac:spMkLst>
            <pc:docMk/>
            <pc:sldMk cId="1082779042" sldId="257"/>
            <ac:spMk id="8" creationId="{2EBE009B-00FF-9A09-734B-6080998BFA34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30:36.708" v="942" actId="20577"/>
          <ac:spMkLst>
            <pc:docMk/>
            <pc:sldMk cId="1082779042" sldId="257"/>
            <ac:spMk id="9" creationId="{B1A2A410-3678-F28B-FB26-C1D96C3FAE87}"/>
          </ac:spMkLst>
        </pc:spChg>
        <pc:spChg chg="add del">
          <ac:chgData name="Georgia Witty" userId="S::gwitty@southaxholme-iet.co.uk::a2d97f33-99d9-4b23-b144-820302d750bf" providerId="AD" clId="Web-{81055443-5726-2A07-7C34-34F241431203}" dt="2024-06-06T06:37:22.796" v="1102"/>
          <ac:spMkLst>
            <pc:docMk/>
            <pc:sldMk cId="1082779042" sldId="257"/>
            <ac:spMk id="10" creationId="{5BADB1DF-955F-66E6-48BA-D69DF8DD58F8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5:27.527" v="1426" actId="1076"/>
          <ac:spMkLst>
            <pc:docMk/>
            <pc:sldMk cId="1082779042" sldId="257"/>
            <ac:spMk id="11" creationId="{93B77947-3EF0-A7CF-464D-DC67C69B7B71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5:33.590" v="1430" actId="14100"/>
          <ac:spMkLst>
            <pc:docMk/>
            <pc:sldMk cId="1082779042" sldId="257"/>
            <ac:spMk id="17" creationId="{E09AF68C-82D6-934D-82FF-C0CAD43360F1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5:40.481" v="1434" actId="14100"/>
          <ac:spMkLst>
            <pc:docMk/>
            <pc:sldMk cId="1082779042" sldId="257"/>
            <ac:spMk id="19" creationId="{FB3BD52A-574C-2315-5E07-B3944CF920D9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5:50.606" v="1439" actId="14100"/>
          <ac:spMkLst>
            <pc:docMk/>
            <pc:sldMk cId="1082779042" sldId="257"/>
            <ac:spMk id="20" creationId="{5E5643CE-64ED-67B0-BE7C-D929B45E833B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3:37.415" v="1386" actId="14100"/>
          <ac:spMkLst>
            <pc:docMk/>
            <pc:sldMk cId="1082779042" sldId="257"/>
            <ac:spMk id="22" creationId="{436B7B33-25B8-2EF6-EE35-24DF12E3900E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45:01.558" v="1413" actId="20577"/>
          <ac:spMkLst>
            <pc:docMk/>
            <pc:sldMk cId="1082779042" sldId="257"/>
            <ac:spMk id="26" creationId="{B07E48BB-C417-12D0-0F09-D013B68827CD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53:26.540" v="1776" actId="1076"/>
          <ac:spMkLst>
            <pc:docMk/>
            <pc:sldMk cId="1082779042" sldId="257"/>
            <ac:spMk id="27" creationId="{2CA5C1BB-3636-055B-7DDF-C73B57129110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53:21.024" v="1774" actId="1076"/>
          <ac:spMkLst>
            <pc:docMk/>
            <pc:sldMk cId="1082779042" sldId="257"/>
            <ac:spMk id="29" creationId="{CFEBE3D9-7226-E858-5376-273B8622F679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53:18.024" v="1773" actId="1076"/>
          <ac:spMkLst>
            <pc:docMk/>
            <pc:sldMk cId="1082779042" sldId="257"/>
            <ac:spMk id="30" creationId="{BE850861-C855-FFB1-EF8E-F0CD51F88CD2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53:16.399" v="1772" actId="1076"/>
          <ac:spMkLst>
            <pc:docMk/>
            <pc:sldMk cId="1082779042" sldId="257"/>
            <ac:spMk id="31" creationId="{B6D7EC01-4989-F1F1-8711-35C124030C81}"/>
          </ac:spMkLst>
        </pc:spChg>
        <pc:spChg chg="add mod">
          <ac:chgData name="Georgia Witty" userId="S::gwitty@southaxholme-iet.co.uk::a2d97f33-99d9-4b23-b144-820302d750bf" providerId="AD" clId="Web-{81055443-5726-2A07-7C34-34F241431203}" dt="2024-06-06T06:53:38.102" v="1789" actId="1076"/>
          <ac:spMkLst>
            <pc:docMk/>
            <pc:sldMk cId="1082779042" sldId="257"/>
            <ac:spMk id="32" creationId="{D2A9581E-5B4C-3E72-7D5B-EA3019E16BF5}"/>
          </ac:spMkLst>
        </pc:spChg>
        <pc:graphicFrameChg chg="add mod modGraphic">
          <ac:chgData name="Georgia Witty" userId="S::gwitty@southaxholme-iet.co.uk::a2d97f33-99d9-4b23-b144-820302d750bf" providerId="AD" clId="Web-{81055443-5726-2A07-7C34-34F241431203}" dt="2024-06-06T06:43:45.119" v="1389"/>
          <ac:graphicFrameMkLst>
            <pc:docMk/>
            <pc:sldMk cId="1082779042" sldId="257"/>
            <ac:graphicFrameMk id="23" creationId="{E176348D-3332-E129-6E5B-F1E246C0E751}"/>
          </ac:graphicFrameMkLst>
        </pc:graphicFrameChg>
        <pc:picChg chg="add mod modCrop">
          <ac:chgData name="Georgia Witty" userId="S::gwitty@southaxholme-iet.co.uk::a2d97f33-99d9-4b23-b144-820302d750bf" providerId="AD" clId="Web-{81055443-5726-2A07-7C34-34F241431203}" dt="2024-06-06T06:30:17.660" v="937" actId="14100"/>
          <ac:picMkLst>
            <pc:docMk/>
            <pc:sldMk cId="1082779042" sldId="257"/>
            <ac:picMk id="2" creationId="{504B1C46-7582-C276-E634-F8BB952C2C9D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6T06:29:51.957" v="927" actId="14100"/>
          <ac:picMkLst>
            <pc:docMk/>
            <pc:sldMk cId="1082779042" sldId="257"/>
            <ac:picMk id="6" creationId="{872CEBF6-E248-6ACF-BC6C-F5A3BB6C19B0}"/>
          </ac:picMkLst>
        </pc:picChg>
        <pc:picChg chg="add mod modCrop">
          <ac:chgData name="Georgia Witty" userId="S::gwitty@southaxholme-iet.co.uk::a2d97f33-99d9-4b23-b144-820302d750bf" providerId="AD" clId="Web-{81055443-5726-2A07-7C34-34F241431203}" dt="2024-06-06T06:29:46.207" v="924" actId="14100"/>
          <ac:picMkLst>
            <pc:docMk/>
            <pc:sldMk cId="1082779042" sldId="257"/>
            <ac:picMk id="7" creationId="{A20CAF9A-33AD-F0AC-810F-94CA96F5BDC2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6T06:45:30.606" v="1428" actId="1076"/>
          <ac:picMkLst>
            <pc:docMk/>
            <pc:sldMk cId="1082779042" sldId="257"/>
            <ac:picMk id="12" creationId="{249EDA6B-2F37-D89F-FEE9-70EAF5A3BA39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6T06:45:37.200" v="1432" actId="14100"/>
          <ac:picMkLst>
            <pc:docMk/>
            <pc:sldMk cId="1082779042" sldId="257"/>
            <ac:picMk id="14" creationId="{FEC212B1-6E11-D5D1-A3F8-3E736A6C6886}"/>
          </ac:picMkLst>
        </pc:picChg>
        <pc:picChg chg="add del mod">
          <ac:chgData name="Georgia Witty" userId="S::gwitty@southaxholme-iet.co.uk::a2d97f33-99d9-4b23-b144-820302d750bf" providerId="AD" clId="Web-{81055443-5726-2A07-7C34-34F241431203}" dt="2024-06-06T06:33:33.994" v="966"/>
          <ac:picMkLst>
            <pc:docMk/>
            <pc:sldMk cId="1082779042" sldId="257"/>
            <ac:picMk id="15" creationId="{E7AC0C6E-440A-AC9E-5DD4-A7E09E906671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6T06:45:44.262" v="1436" actId="14100"/>
          <ac:picMkLst>
            <pc:docMk/>
            <pc:sldMk cId="1082779042" sldId="257"/>
            <ac:picMk id="16" creationId="{1714B735-FEA2-554E-48A1-F8B0AFA8EE2D}"/>
          </ac:picMkLst>
        </pc:picChg>
        <pc:picChg chg="add del mod">
          <ac:chgData name="Georgia Witty" userId="S::gwitty@southaxholme-iet.co.uk::a2d97f33-99d9-4b23-b144-820302d750bf" providerId="AD" clId="Web-{81055443-5726-2A07-7C34-34F241431203}" dt="2024-06-06T06:34:39.355" v="1015"/>
          <ac:picMkLst>
            <pc:docMk/>
            <pc:sldMk cId="1082779042" sldId="257"/>
            <ac:picMk id="18" creationId="{C2A2B3BE-3391-C2B1-7976-C5FD9C1223C8}"/>
          </ac:picMkLst>
        </pc:picChg>
        <pc:picChg chg="add mod">
          <ac:chgData name="Georgia Witty" userId="S::gwitty@southaxholme-iet.co.uk::a2d97f33-99d9-4b23-b144-820302d750bf" providerId="AD" clId="Web-{81055443-5726-2A07-7C34-34F241431203}" dt="2024-06-06T06:47:20.921" v="1452" actId="1076"/>
          <ac:picMkLst>
            <pc:docMk/>
            <pc:sldMk cId="1082779042" sldId="257"/>
            <ac:picMk id="28" creationId="{DF53D318-9BDA-4579-03E1-ECEE5BDFA12F}"/>
          </ac:picMkLst>
        </pc:picChg>
        <pc:cxnChg chg="add mod">
          <ac:chgData name="Georgia Witty" userId="S::gwitty@southaxholme-iet.co.uk::a2d97f33-99d9-4b23-b144-820302d750bf" providerId="AD" clId="Web-{81055443-5726-2A07-7C34-34F241431203}" dt="2024-06-06T06:32:48.727" v="958"/>
          <ac:cxnSpMkLst>
            <pc:docMk/>
            <pc:sldMk cId="1082779042" sldId="257"/>
            <ac:cxnSpMk id="13" creationId="{10C906F9-48DB-FC90-4C46-56C58E93981C}"/>
          </ac:cxnSpMkLst>
        </pc:cxnChg>
        <pc:cxnChg chg="add mod">
          <ac:chgData name="Georgia Witty" userId="S::gwitty@southaxholme-iet.co.uk::a2d97f33-99d9-4b23-b144-820302d750bf" providerId="AD" clId="Web-{81055443-5726-2A07-7C34-34F241431203}" dt="2024-06-06T06:45:56.638" v="1441" actId="14100"/>
          <ac:cxnSpMkLst>
            <pc:docMk/>
            <pc:sldMk cId="1082779042" sldId="257"/>
            <ac:cxnSpMk id="21" creationId="{7588E70A-71D6-3E57-E4CC-14D19B8F6361}"/>
          </ac:cxnSpMkLst>
        </pc:cxnChg>
        <pc:cxnChg chg="add mod">
          <ac:chgData name="Georgia Witty" userId="S::gwitty@southaxholme-iet.co.uk::a2d97f33-99d9-4b23-b144-820302d750bf" providerId="AD" clId="Web-{81055443-5726-2A07-7C34-34F241431203}" dt="2024-06-06T06:43:46.915" v="1390" actId="1076"/>
          <ac:cxnSpMkLst>
            <pc:docMk/>
            <pc:sldMk cId="1082779042" sldId="257"/>
            <ac:cxnSpMk id="24" creationId="{9E3F6C8C-CF22-D7DA-3356-5B3E4E817B2D}"/>
          </ac:cxnSpMkLst>
        </pc:cxnChg>
        <pc:cxnChg chg="add mod">
          <ac:chgData name="Georgia Witty" userId="S::gwitty@southaxholme-iet.co.uk::a2d97f33-99d9-4b23-b144-820302d750bf" providerId="AD" clId="Web-{81055443-5726-2A07-7C34-34F241431203}" dt="2024-06-06T06:46:19.966" v="1448" actId="14100"/>
          <ac:cxnSpMkLst>
            <pc:docMk/>
            <pc:sldMk cId="1082779042" sldId="257"/>
            <ac:cxnSpMk id="25" creationId="{D8D28171-8002-ED01-D1FE-28561F69D19A}"/>
          </ac:cxnSpMkLst>
        </pc:cxnChg>
      </pc:sldChg>
      <pc:sldChg chg="add del replId">
        <pc:chgData name="Georgia Witty" userId="S::gwitty@southaxholme-iet.co.uk::a2d97f33-99d9-4b23-b144-820302d750bf" providerId="AD" clId="Web-{81055443-5726-2A07-7C34-34F241431203}" dt="2024-06-06T06:44:48.105" v="1403"/>
        <pc:sldMkLst>
          <pc:docMk/>
          <pc:sldMk cId="660265074" sldId="258"/>
        </pc:sldMkLst>
      </pc:sldChg>
    </pc:docChg>
  </pc:docChgLst>
  <pc:docChgLst>
    <pc:chgData name="Georgia Witty" userId="S::gwitty@southaxholme-iet.co.uk::a2d97f33-99d9-4b23-b144-820302d750bf" providerId="AD" clId="Web-{C94C2636-7B08-AB8D-B766-DA6B38E33C62}"/>
    <pc:docChg chg="modSld">
      <pc:chgData name="Georgia Witty" userId="S::gwitty@southaxholme-iet.co.uk::a2d97f33-99d9-4b23-b144-820302d750bf" providerId="AD" clId="Web-{C94C2636-7B08-AB8D-B766-DA6B38E33C62}" dt="2024-07-02T10:07:52.125" v="2440" actId="20577"/>
      <pc:docMkLst>
        <pc:docMk/>
      </pc:docMkLst>
      <pc:sldChg chg="addSp delSp modSp">
        <pc:chgData name="Georgia Witty" userId="S::gwitty@southaxholme-iet.co.uk::a2d97f33-99d9-4b23-b144-820302d750bf" providerId="AD" clId="Web-{C94C2636-7B08-AB8D-B766-DA6B38E33C62}" dt="2024-07-02T07:41:01.816" v="1071" actId="1076"/>
        <pc:sldMkLst>
          <pc:docMk/>
          <pc:sldMk cId="109857222" sldId="256"/>
        </pc:sldMkLst>
        <pc:spChg chg="mod">
          <ac:chgData name="Georgia Witty" userId="S::gwitty@southaxholme-iet.co.uk::a2d97f33-99d9-4b23-b144-820302d750bf" providerId="AD" clId="Web-{C94C2636-7B08-AB8D-B766-DA6B38E33C62}" dt="2024-07-02T06:53:47.914" v="826" actId="14100"/>
          <ac:spMkLst>
            <pc:docMk/>
            <pc:sldMk cId="109857222" sldId="256"/>
            <ac:spMk id="3" creationId="{B3B4A17B-6833-1F8B-4AF8-C2DB25B611AF}"/>
          </ac:spMkLst>
        </pc:spChg>
        <pc:spChg chg="del mod">
          <ac:chgData name="Georgia Witty" userId="S::gwitty@southaxholme-iet.co.uk::a2d97f33-99d9-4b23-b144-820302d750bf" providerId="AD" clId="Web-{C94C2636-7B08-AB8D-B766-DA6B38E33C62}" dt="2024-07-02T06:35:20.754" v="23"/>
          <ac:spMkLst>
            <pc:docMk/>
            <pc:sldMk cId="109857222" sldId="256"/>
            <ac:spMk id="7" creationId="{53CC2E1A-530C-A65E-6387-AC8D35EB032B}"/>
          </ac:spMkLst>
        </pc:spChg>
        <pc:spChg chg="mod">
          <ac:chgData name="Georgia Witty" userId="S::gwitty@southaxholme-iet.co.uk::a2d97f33-99d9-4b23-b144-820302d750bf" providerId="AD" clId="Web-{C94C2636-7B08-AB8D-B766-DA6B38E33C62}" dt="2024-07-02T06:35:00.097" v="1" actId="20577"/>
          <ac:spMkLst>
            <pc:docMk/>
            <pc:sldMk cId="109857222" sldId="256"/>
            <ac:spMk id="8" creationId="{DE0E957E-0303-19D0-DF37-26CA55395BA8}"/>
          </ac:spMkLst>
        </pc:spChg>
        <pc:spChg chg="mod">
          <ac:chgData name="Georgia Witty" userId="S::gwitty@southaxholme-iet.co.uk::a2d97f33-99d9-4b23-b144-820302d750bf" providerId="AD" clId="Web-{C94C2636-7B08-AB8D-B766-DA6B38E33C62}" dt="2024-07-02T06:39:16.777" v="182" actId="20577"/>
          <ac:spMkLst>
            <pc:docMk/>
            <pc:sldMk cId="109857222" sldId="256"/>
            <ac:spMk id="9" creationId="{07D36593-7A21-1AA0-1DE0-310114F371C1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6:35:14.114" v="14"/>
          <ac:spMkLst>
            <pc:docMk/>
            <pc:sldMk cId="109857222" sldId="256"/>
            <ac:spMk id="15" creationId="{DEB59A8B-2A91-1689-3BF2-CC5A724906E4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6:35:12.879" v="13"/>
          <ac:spMkLst>
            <pc:docMk/>
            <pc:sldMk cId="109857222" sldId="256"/>
            <ac:spMk id="16" creationId="{75F73905-2CD5-B16E-3DC0-1F794656AEEA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39:58.017" v="1018" actId="1076"/>
          <ac:spMkLst>
            <pc:docMk/>
            <pc:sldMk cId="109857222" sldId="256"/>
            <ac:spMk id="18" creationId="{1EAC5BBD-568D-AA98-4D06-2792A55E5458}"/>
          </ac:spMkLst>
        </pc:spChg>
        <pc:spChg chg="add del">
          <ac:chgData name="Georgia Witty" userId="S::gwitty@southaxholme-iet.co.uk::a2d97f33-99d9-4b23-b144-820302d750bf" providerId="AD" clId="Web-{C94C2636-7B08-AB8D-B766-DA6B38E33C62}" dt="2024-07-02T07:40:02.939" v="1020"/>
          <ac:spMkLst>
            <pc:docMk/>
            <pc:sldMk cId="109857222" sldId="256"/>
            <ac:spMk id="20" creationId="{9E5AA6EA-B35F-1006-1848-AD81660AC8DC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0:16.674" v="1036" actId="1076"/>
          <ac:spMkLst>
            <pc:docMk/>
            <pc:sldMk cId="109857222" sldId="256"/>
            <ac:spMk id="21" creationId="{9E18A2E3-7B31-05DA-EFF7-F95A7E5DCC5B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0:21.862" v="1043" actId="20577"/>
          <ac:spMkLst>
            <pc:docMk/>
            <pc:sldMk cId="109857222" sldId="256"/>
            <ac:spMk id="22" creationId="{D54EC4E8-EBEF-15FB-2828-E7EF2A11E780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0:27.331" v="1048" actId="20577"/>
          <ac:spMkLst>
            <pc:docMk/>
            <pc:sldMk cId="109857222" sldId="256"/>
            <ac:spMk id="23" creationId="{44C23EB4-EDDD-C7C0-FCA9-5B7462FA679F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0:40.487" v="1055" actId="1076"/>
          <ac:spMkLst>
            <pc:docMk/>
            <pc:sldMk cId="109857222" sldId="256"/>
            <ac:spMk id="24" creationId="{6299F770-96AF-7FB3-1F24-4DFC13C3FE4D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0:50.456" v="1062" actId="1076"/>
          <ac:spMkLst>
            <pc:docMk/>
            <pc:sldMk cId="109857222" sldId="256"/>
            <ac:spMk id="25" creationId="{94AA788D-CDFA-3062-C017-87F9D2749CFB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7:41:01.816" v="1071" actId="1076"/>
          <ac:spMkLst>
            <pc:docMk/>
            <pc:sldMk cId="109857222" sldId="256"/>
            <ac:spMk id="26" creationId="{D1D41D78-D2C4-0960-7E72-392DE569351C}"/>
          </ac:spMkLst>
        </pc:spChg>
        <pc:graphicFrameChg chg="add mod modGraphic">
          <ac:chgData name="Georgia Witty" userId="S::gwitty@southaxholme-iet.co.uk::a2d97f33-99d9-4b23-b144-820302d750bf" providerId="AD" clId="Web-{C94C2636-7B08-AB8D-B766-DA6B38E33C62}" dt="2024-07-02T06:45:19.836" v="780"/>
          <ac:graphicFrameMkLst>
            <pc:docMk/>
            <pc:sldMk cId="109857222" sldId="256"/>
            <ac:graphicFrameMk id="2" creationId="{3BE1E812-6B56-5100-7F21-3D963E5899AC}"/>
          </ac:graphicFrameMkLst>
        </pc:graphicFrameChg>
        <pc:graphicFrameChg chg="del mod modGraphic">
          <ac:chgData name="Georgia Witty" userId="S::gwitty@southaxholme-iet.co.uk::a2d97f33-99d9-4b23-b144-820302d750bf" providerId="AD" clId="Web-{C94C2636-7B08-AB8D-B766-DA6B38E33C62}" dt="2024-07-02T06:35:12.129" v="12"/>
          <ac:graphicFrameMkLst>
            <pc:docMk/>
            <pc:sldMk cId="109857222" sldId="256"/>
            <ac:graphicFrameMk id="14" creationId="{B7BF752B-BB79-B930-CD0D-475C991C8724}"/>
          </ac:graphicFrameMkLst>
        </pc:graphicFrameChg>
        <pc:picChg chg="del">
          <ac:chgData name="Georgia Witty" userId="S::gwitty@southaxholme-iet.co.uk::a2d97f33-99d9-4b23-b144-820302d750bf" providerId="AD" clId="Web-{C94C2636-7B08-AB8D-B766-DA6B38E33C62}" dt="2024-07-02T06:35:09.582" v="8"/>
          <ac:picMkLst>
            <pc:docMk/>
            <pc:sldMk cId="109857222" sldId="256"/>
            <ac:picMk id="6" creationId="{83EA2DDA-A434-CBF0-8597-2C15C282A39F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02.191" v="3"/>
          <ac:picMkLst>
            <pc:docMk/>
            <pc:sldMk cId="109857222" sldId="256"/>
            <ac:picMk id="10" creationId="{9E945EBD-12F5-29EF-708F-2484D12A85AD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01.629" v="2"/>
          <ac:picMkLst>
            <pc:docMk/>
            <pc:sldMk cId="109857222" sldId="256"/>
            <ac:picMk id="11" creationId="{A34A5B43-5653-233D-A3B6-F04F6895019C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03.066" v="4"/>
          <ac:picMkLst>
            <pc:docMk/>
            <pc:sldMk cId="109857222" sldId="256"/>
            <ac:picMk id="12" creationId="{C6DD6598-BF79-A3A2-EC14-2944C71EE68C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10.238" v="9"/>
          <ac:picMkLst>
            <pc:docMk/>
            <pc:sldMk cId="109857222" sldId="256"/>
            <ac:picMk id="13" creationId="{0CEB9BCA-276C-E81F-3BAF-26A4240D5A85}"/>
          </ac:picMkLst>
        </pc:picChg>
        <pc:picChg chg="add mod">
          <ac:chgData name="Georgia Witty" userId="S::gwitty@southaxholme-iet.co.uk::a2d97f33-99d9-4b23-b144-820302d750bf" providerId="AD" clId="Web-{C94C2636-7B08-AB8D-B766-DA6B38E33C62}" dt="2024-07-02T07:24:11.925" v="987" actId="1076"/>
          <ac:picMkLst>
            <pc:docMk/>
            <pc:sldMk cId="109857222" sldId="256"/>
            <ac:picMk id="17" creationId="{603B36CB-C475-2D55-F458-B075D3A4DACD}"/>
          </ac:picMkLst>
        </pc:picChg>
      </pc:sldChg>
      <pc:sldChg chg="addSp delSp modSp">
        <pc:chgData name="Georgia Witty" userId="S::gwitty@southaxholme-iet.co.uk::a2d97f33-99d9-4b23-b144-820302d750bf" providerId="AD" clId="Web-{C94C2636-7B08-AB8D-B766-DA6B38E33C62}" dt="2024-07-02T10:07:52.125" v="2440" actId="20577"/>
        <pc:sldMkLst>
          <pc:docMk/>
          <pc:sldMk cId="1082779042" sldId="257"/>
        </pc:sldMkLst>
        <pc:spChg chg="del mod">
          <ac:chgData name="Georgia Witty" userId="S::gwitty@southaxholme-iet.co.uk::a2d97f33-99d9-4b23-b144-820302d750bf" providerId="AD" clId="Web-{C94C2636-7B08-AB8D-B766-DA6B38E33C62}" dt="2024-07-02T06:51:28.738" v="813"/>
          <ac:spMkLst>
            <pc:docMk/>
            <pc:sldMk cId="1082779042" sldId="257"/>
            <ac:spMk id="3" creationId="{4636EB39-A2A6-D942-7E1F-961AFDDB894B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35:38.039" v="1464" actId="20577"/>
          <ac:spMkLst>
            <pc:docMk/>
            <pc:sldMk cId="1082779042" sldId="257"/>
            <ac:spMk id="3" creationId="{B6EFF5E5-091E-D617-1729-CF1F6D0BD9AC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6:35:28.051" v="27"/>
          <ac:spMkLst>
            <pc:docMk/>
            <pc:sldMk cId="1082779042" sldId="257"/>
            <ac:spMk id="4" creationId="{A4C7B831-AE90-A53C-45B8-83A5336BECE2}"/>
          </ac:spMkLst>
        </pc:spChg>
        <pc:spChg chg="mod">
          <ac:chgData name="Georgia Witty" userId="S::gwitty@southaxholme-iet.co.uk::a2d97f33-99d9-4b23-b144-820302d750bf" providerId="AD" clId="Web-{C94C2636-7B08-AB8D-B766-DA6B38E33C62}" dt="2024-07-02T08:28:25.290" v="1102" actId="20577"/>
          <ac:spMkLst>
            <pc:docMk/>
            <pc:sldMk cId="1082779042" sldId="257"/>
            <ac:spMk id="5" creationId="{FCC9FE32-87FA-6823-4C23-8A7BDC832C47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32:18.485" v="1332" actId="14100"/>
          <ac:spMkLst>
            <pc:docMk/>
            <pc:sldMk cId="1082779042" sldId="257"/>
            <ac:spMk id="6" creationId="{75BED067-1D3F-1974-37F9-96CBDBD44F34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35:06.022" v="1456" actId="14100"/>
          <ac:spMkLst>
            <pc:docMk/>
            <pc:sldMk cId="1082779042" sldId="257"/>
            <ac:spMk id="7" creationId="{8BD70D49-345B-F89F-3546-0E04AFD14234}"/>
          </ac:spMkLst>
        </pc:spChg>
        <pc:spChg chg="mod">
          <ac:chgData name="Georgia Witty" userId="S::gwitty@southaxholme-iet.co.uk::a2d97f33-99d9-4b23-b144-820302d750bf" providerId="AD" clId="Web-{C94C2636-7B08-AB8D-B766-DA6B38E33C62}" dt="2024-07-02T06:54:03.196" v="832" actId="1076"/>
          <ac:spMkLst>
            <pc:docMk/>
            <pc:sldMk cId="1082779042" sldId="257"/>
            <ac:spMk id="8" creationId="{2EBE009B-00FF-9A09-734B-6080998BFA34}"/>
          </ac:spMkLst>
        </pc:spChg>
        <pc:spChg chg="del mod">
          <ac:chgData name="Georgia Witty" userId="S::gwitty@southaxholme-iet.co.uk::a2d97f33-99d9-4b23-b144-820302d750bf" providerId="AD" clId="Web-{C94C2636-7B08-AB8D-B766-DA6B38E33C62}" dt="2024-07-02T07:12:06.090" v="924"/>
          <ac:spMkLst>
            <pc:docMk/>
            <pc:sldMk cId="1082779042" sldId="257"/>
            <ac:spMk id="9" creationId="{B1A2A410-3678-F28B-FB26-C1D96C3FAE87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36:30.931" v="1539" actId="20577"/>
          <ac:spMkLst>
            <pc:docMk/>
            <pc:sldMk cId="1082779042" sldId="257"/>
            <ac:spMk id="10" creationId="{92689E33-4C64-6A43-4287-62B27800D00B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44.339" v="912"/>
          <ac:spMkLst>
            <pc:docMk/>
            <pc:sldMk cId="1082779042" sldId="257"/>
            <ac:spMk id="11" creationId="{93B77947-3EF0-A7CF-464D-DC67C69B7B71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37:43.420" v="1605" actId="1076"/>
          <ac:spMkLst>
            <pc:docMk/>
            <pc:sldMk cId="1082779042" sldId="257"/>
            <ac:spMk id="11" creationId="{99DB17BB-D3B9-0E7F-1FFB-FE5CDACA80E3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40:44.658" v="1782" actId="20577"/>
          <ac:spMkLst>
            <pc:docMk/>
            <pc:sldMk cId="1082779042" sldId="257"/>
            <ac:spMk id="12" creationId="{C940D74E-08EB-8D5B-25CD-9724F306FB7D}"/>
          </ac:spMkLst>
        </pc:spChg>
        <pc:spChg chg="add del mod">
          <ac:chgData name="Georgia Witty" userId="S::gwitty@southaxholme-iet.co.uk::a2d97f33-99d9-4b23-b144-820302d750bf" providerId="AD" clId="Web-{C94C2636-7B08-AB8D-B766-DA6B38E33C62}" dt="2024-07-02T08:44:38.791" v="1901"/>
          <ac:spMkLst>
            <pc:docMk/>
            <pc:sldMk cId="1082779042" sldId="257"/>
            <ac:spMk id="15" creationId="{9237B046-B56A-528A-A211-319F4F4B1B0F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1:01.147" v="1967" actId="1076"/>
          <ac:spMkLst>
            <pc:docMk/>
            <pc:sldMk cId="1082779042" sldId="257"/>
            <ac:spMk id="17" creationId="{4A6CAB2F-CCA9-1FDA-E50B-A5C133415E08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39.980" v="908"/>
          <ac:spMkLst>
            <pc:docMk/>
            <pc:sldMk cId="1082779042" sldId="257"/>
            <ac:spMk id="17" creationId="{E09AF68C-82D6-934D-82FF-C0CAD43360F1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10:07:52.125" v="2440" actId="20577"/>
          <ac:spMkLst>
            <pc:docMk/>
            <pc:sldMk cId="1082779042" sldId="257"/>
            <ac:spMk id="18" creationId="{10A5817F-EAA9-466E-F09A-9299BB951D9D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3:54.715" v="2193" actId="1076"/>
          <ac:spMkLst>
            <pc:docMk/>
            <pc:sldMk cId="1082779042" sldId="257"/>
            <ac:spMk id="19" creationId="{62E0F8A4-8E60-A532-C883-F6DDB4A47BC3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42.620" v="911"/>
          <ac:spMkLst>
            <pc:docMk/>
            <pc:sldMk cId="1082779042" sldId="257"/>
            <ac:spMk id="19" creationId="{FB3BD52A-574C-2315-5E07-B3944CF920D9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4:27.060" v="2201" actId="1076"/>
          <ac:spMkLst>
            <pc:docMk/>
            <pc:sldMk cId="1082779042" sldId="257"/>
            <ac:spMk id="20" creationId="{291D0DB7-F9DF-4FF8-E07E-0DCD81BBAA88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46.636" v="914"/>
          <ac:spMkLst>
            <pc:docMk/>
            <pc:sldMk cId="1082779042" sldId="257"/>
            <ac:spMk id="20" creationId="{5E5643CE-64ED-67B0-BE7C-D929B45E833B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3:49.356" v="2191" actId="1076"/>
          <ac:spMkLst>
            <pc:docMk/>
            <pc:sldMk cId="1082779042" sldId="257"/>
            <ac:spMk id="22" creationId="{1DF62E4C-95D1-400C-D85B-515CCA5B279B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2:04.121" v="923"/>
          <ac:spMkLst>
            <pc:docMk/>
            <pc:sldMk cId="1082779042" sldId="257"/>
            <ac:spMk id="22" creationId="{436B7B33-25B8-2EF6-EE35-24DF12E3900E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3:47.340" v="2190" actId="1076"/>
          <ac:spMkLst>
            <pc:docMk/>
            <pc:sldMk cId="1082779042" sldId="257"/>
            <ac:spMk id="23" creationId="{ED0C9442-E136-D8AB-7D78-CB488B276806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3:41.637" v="2188" actId="1076"/>
          <ac:spMkLst>
            <pc:docMk/>
            <pc:sldMk cId="1082779042" sldId="257"/>
            <ac:spMk id="26" creationId="{21A6A38B-9FF4-464D-54CE-DC658E325483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2:01.590" v="921"/>
          <ac:spMkLst>
            <pc:docMk/>
            <pc:sldMk cId="1082779042" sldId="257"/>
            <ac:spMk id="26" creationId="{B07E48BB-C417-12D0-0F09-D013B68827CD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49.792" v="916"/>
          <ac:spMkLst>
            <pc:docMk/>
            <pc:sldMk cId="1082779042" sldId="257"/>
            <ac:spMk id="27" creationId="{2CA5C1BB-3636-055B-7DDF-C73B57129110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53:32.355" v="2185" actId="1076"/>
          <ac:spMkLst>
            <pc:docMk/>
            <pc:sldMk cId="1082779042" sldId="257"/>
            <ac:spMk id="27" creationId="{A78FC52A-52CE-16F4-21CF-ADD0CD5BACC7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48.277" v="915"/>
          <ac:spMkLst>
            <pc:docMk/>
            <pc:sldMk cId="1082779042" sldId="257"/>
            <ac:spMk id="29" creationId="{CFEBE3D9-7226-E858-5376-273B8622F679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59.074" v="919"/>
          <ac:spMkLst>
            <pc:docMk/>
            <pc:sldMk cId="1082779042" sldId="257"/>
            <ac:spMk id="30" creationId="{BE850861-C855-FFB1-EF8E-F0CD51F88CD2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57.402" v="918"/>
          <ac:spMkLst>
            <pc:docMk/>
            <pc:sldMk cId="1082779042" sldId="257"/>
            <ac:spMk id="31" creationId="{B6D7EC01-4989-F1F1-8711-35C124030C81}"/>
          </ac:spMkLst>
        </pc:spChg>
        <pc:spChg chg="del">
          <ac:chgData name="Georgia Witty" userId="S::gwitty@southaxholme-iet.co.uk::a2d97f33-99d9-4b23-b144-820302d750bf" providerId="AD" clId="Web-{C94C2636-7B08-AB8D-B766-DA6B38E33C62}" dt="2024-07-02T07:11:51.542" v="917"/>
          <ac:spMkLst>
            <pc:docMk/>
            <pc:sldMk cId="1082779042" sldId="257"/>
            <ac:spMk id="32" creationId="{D2A9581E-5B4C-3E72-7D5B-EA3019E16BF5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25:43.441" v="1074" actId="20577"/>
          <ac:spMkLst>
            <pc:docMk/>
            <pc:sldMk cId="1082779042" sldId="257"/>
            <ac:spMk id="33" creationId="{BA2FD6D8-9D68-CE5D-0A96-E96F4E77B8C3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25:47.301" v="1076"/>
          <ac:spMkLst>
            <pc:docMk/>
            <pc:sldMk cId="1082779042" sldId="257"/>
            <ac:spMk id="34" creationId="{51233C75-DA22-B78A-58FA-2B94CEF90375}"/>
          </ac:spMkLst>
        </pc:spChg>
        <pc:spChg chg="add del mod">
          <ac:chgData name="Georgia Witty" userId="S::gwitty@southaxholme-iet.co.uk::a2d97f33-99d9-4b23-b144-820302d750bf" providerId="AD" clId="Web-{C94C2636-7B08-AB8D-B766-DA6B38E33C62}" dt="2024-07-02T08:27:46.648" v="1092"/>
          <ac:spMkLst>
            <pc:docMk/>
            <pc:sldMk cId="1082779042" sldId="257"/>
            <ac:spMk id="35" creationId="{8792992B-DCDC-EFEE-9A93-6C9224503BFA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25:53.567" v="1079" actId="1076"/>
          <ac:spMkLst>
            <pc:docMk/>
            <pc:sldMk cId="1082779042" sldId="257"/>
            <ac:spMk id="36" creationId="{130BC9DF-EAFB-AD5D-6985-9827EF6DB8F8}"/>
          </ac:spMkLst>
        </pc:spChg>
        <pc:spChg chg="add mod">
          <ac:chgData name="Georgia Witty" userId="S::gwitty@southaxholme-iet.co.uk::a2d97f33-99d9-4b23-b144-820302d750bf" providerId="AD" clId="Web-{C94C2636-7B08-AB8D-B766-DA6B38E33C62}" dt="2024-07-02T08:27:49.555" v="1093" actId="1076"/>
          <ac:spMkLst>
            <pc:docMk/>
            <pc:sldMk cId="1082779042" sldId="257"/>
            <ac:spMk id="37" creationId="{322AE180-AB74-764B-D23A-9E2C3FE66BFD}"/>
          </ac:spMkLst>
        </pc:spChg>
        <pc:graphicFrameChg chg="del">
          <ac:chgData name="Georgia Witty" userId="S::gwitty@southaxholme-iet.co.uk::a2d97f33-99d9-4b23-b144-820302d750bf" providerId="AD" clId="Web-{C94C2636-7B08-AB8D-B766-DA6B38E33C62}" dt="2024-07-02T07:12:02.980" v="922"/>
          <ac:graphicFrameMkLst>
            <pc:docMk/>
            <pc:sldMk cId="1082779042" sldId="257"/>
            <ac:graphicFrameMk id="23" creationId="{E176348D-3332-E129-6E5B-F1E246C0E751}"/>
          </ac:graphicFrameMkLst>
        </pc:graphicFrameChg>
        <pc:picChg chg="del">
          <ac:chgData name="Georgia Witty" userId="S::gwitty@southaxholme-iet.co.uk::a2d97f33-99d9-4b23-b144-820302d750bf" providerId="AD" clId="Web-{C94C2636-7B08-AB8D-B766-DA6B38E33C62}" dt="2024-07-02T06:35:25.614" v="26"/>
          <ac:picMkLst>
            <pc:docMk/>
            <pc:sldMk cId="1082779042" sldId="257"/>
            <ac:picMk id="2" creationId="{504B1C46-7582-C276-E634-F8BB952C2C9D}"/>
          </ac:picMkLst>
        </pc:picChg>
        <pc:picChg chg="add mod">
          <ac:chgData name="Georgia Witty" userId="S::gwitty@southaxholme-iet.co.uk::a2d97f33-99d9-4b23-b144-820302d750bf" providerId="AD" clId="Web-{C94C2636-7B08-AB8D-B766-DA6B38E33C62}" dt="2024-07-02T08:41:43.722" v="1791" actId="14100"/>
          <ac:picMkLst>
            <pc:docMk/>
            <pc:sldMk cId="1082779042" sldId="257"/>
            <ac:picMk id="2" creationId="{D087EDF8-7454-0E7D-75BC-DF720BAC8EE8}"/>
          </ac:picMkLst>
        </pc:picChg>
        <pc:picChg chg="add mod">
          <ac:chgData name="Georgia Witty" userId="S::gwitty@southaxholme-iet.co.uk::a2d97f33-99d9-4b23-b144-820302d750bf" providerId="AD" clId="Web-{C94C2636-7B08-AB8D-B766-DA6B38E33C62}" dt="2024-07-02T08:35:17.538" v="1459"/>
          <ac:picMkLst>
            <pc:docMk/>
            <pc:sldMk cId="1082779042" sldId="257"/>
            <ac:picMk id="4" creationId="{EC22B03C-86FB-92E3-1521-B1C27B354A06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24.254" v="25"/>
          <ac:picMkLst>
            <pc:docMk/>
            <pc:sldMk cId="1082779042" sldId="257"/>
            <ac:picMk id="6" creationId="{872CEBF6-E248-6ACF-BC6C-F5A3BB6C19B0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6:35:23.051" v="24"/>
          <ac:picMkLst>
            <pc:docMk/>
            <pc:sldMk cId="1082779042" sldId="257"/>
            <ac:picMk id="7" creationId="{A20CAF9A-33AD-F0AC-810F-94CA96F5BDC2}"/>
          </ac:picMkLst>
        </pc:picChg>
        <pc:picChg chg="add mod modCrop">
          <ac:chgData name="Georgia Witty" userId="S::gwitty@southaxholme-iet.co.uk::a2d97f33-99d9-4b23-b144-820302d750bf" providerId="AD" clId="Web-{C94C2636-7B08-AB8D-B766-DA6B38E33C62}" dt="2024-07-02T08:35:21.101" v="1460" actId="1076"/>
          <ac:picMkLst>
            <pc:docMk/>
            <pc:sldMk cId="1082779042" sldId="257"/>
            <ac:picMk id="9" creationId="{AA97B06F-2749-7616-B956-A31150ECC744}"/>
          </ac:picMkLst>
        </pc:picChg>
        <pc:picChg chg="add del mod">
          <ac:chgData name="Georgia Witty" userId="S::gwitty@southaxholme-iet.co.uk::a2d97f33-99d9-4b23-b144-820302d750bf" providerId="AD" clId="Web-{C94C2636-7B08-AB8D-B766-DA6B38E33C62}" dt="2024-07-02T06:54:34.822" v="834"/>
          <ac:picMkLst>
            <pc:docMk/>
            <pc:sldMk cId="1082779042" sldId="257"/>
            <ac:picMk id="10" creationId="{02F73CE5-B508-7D36-6E05-B195B72D5530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7:11:40.605" v="909"/>
          <ac:picMkLst>
            <pc:docMk/>
            <pc:sldMk cId="1082779042" sldId="257"/>
            <ac:picMk id="12" creationId="{249EDA6B-2F37-D89F-FEE9-70EAF5A3BA39}"/>
          </ac:picMkLst>
        </pc:picChg>
        <pc:picChg chg="add mod modCrop">
          <ac:chgData name="Georgia Witty" userId="S::gwitty@southaxholme-iet.co.uk::a2d97f33-99d9-4b23-b144-820302d750bf" providerId="AD" clId="Web-{C94C2636-7B08-AB8D-B766-DA6B38E33C62}" dt="2024-07-02T08:41:36.925" v="1790"/>
          <ac:picMkLst>
            <pc:docMk/>
            <pc:sldMk cId="1082779042" sldId="257"/>
            <ac:picMk id="14" creationId="{C0B01BA4-4B83-155E-2654-63C36AEB4E39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7:11:41.042" v="910"/>
          <ac:picMkLst>
            <pc:docMk/>
            <pc:sldMk cId="1082779042" sldId="257"/>
            <ac:picMk id="14" creationId="{FEC212B1-6E11-D5D1-A3F8-3E736A6C6886}"/>
          </ac:picMkLst>
        </pc:picChg>
        <pc:picChg chg="add del mod">
          <ac:chgData name="Georgia Witty" userId="S::gwitty@southaxholme-iet.co.uk::a2d97f33-99d9-4b23-b144-820302d750bf" providerId="AD" clId="Web-{C94C2636-7B08-AB8D-B766-DA6B38E33C62}" dt="2024-07-02T07:24:45.676" v="988"/>
          <ac:picMkLst>
            <pc:docMk/>
            <pc:sldMk cId="1082779042" sldId="257"/>
            <ac:picMk id="15" creationId="{4C6AC0EB-C036-E749-1C50-5960000514E6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7:11:44.902" v="913"/>
          <ac:picMkLst>
            <pc:docMk/>
            <pc:sldMk cId="1082779042" sldId="257"/>
            <ac:picMk id="16" creationId="{1714B735-FEA2-554E-48A1-F8B0AFA8EE2D}"/>
          </ac:picMkLst>
        </pc:picChg>
        <pc:picChg chg="add mod modCrop">
          <ac:chgData name="Georgia Witty" userId="S::gwitty@southaxholme-iet.co.uk::a2d97f33-99d9-4b23-b144-820302d750bf" providerId="AD" clId="Web-{C94C2636-7B08-AB8D-B766-DA6B38E33C62}" dt="2024-07-02T08:54:33.279" v="2204" actId="1076"/>
          <ac:picMkLst>
            <pc:docMk/>
            <pc:sldMk cId="1082779042" sldId="257"/>
            <ac:picMk id="28" creationId="{019D0C6C-D932-8E9F-3A63-6054312D860E}"/>
          </ac:picMkLst>
        </pc:picChg>
        <pc:picChg chg="del">
          <ac:chgData name="Georgia Witty" userId="S::gwitty@southaxholme-iet.co.uk::a2d97f33-99d9-4b23-b144-820302d750bf" providerId="AD" clId="Web-{C94C2636-7B08-AB8D-B766-DA6B38E33C62}" dt="2024-07-02T07:11:59.965" v="920"/>
          <ac:picMkLst>
            <pc:docMk/>
            <pc:sldMk cId="1082779042" sldId="257"/>
            <ac:picMk id="28" creationId="{DF53D318-9BDA-4579-03E1-ECEE5BDFA12F}"/>
          </ac:picMkLst>
        </pc:picChg>
        <pc:picChg chg="add mod">
          <ac:chgData name="Georgia Witty" userId="S::gwitty@southaxholme-iet.co.uk::a2d97f33-99d9-4b23-b144-820302d750bf" providerId="AD" clId="Web-{C94C2636-7B08-AB8D-B766-DA6B38E33C62}" dt="2024-07-02T08:55:13.515" v="2213" actId="1076"/>
          <ac:picMkLst>
            <pc:docMk/>
            <pc:sldMk cId="1082779042" sldId="257"/>
            <ac:picMk id="29" creationId="{3CB5218A-CA0D-9D7D-62D5-76237C9ABFDB}"/>
          </ac:picMkLst>
        </pc:picChg>
        <pc:cxnChg chg="add mod">
          <ac:chgData name="Georgia Witty" userId="S::gwitty@southaxholme-iet.co.uk::a2d97f33-99d9-4b23-b144-820302d750bf" providerId="AD" clId="Web-{C94C2636-7B08-AB8D-B766-DA6B38E33C62}" dt="2024-07-02T08:50:18.771" v="1907" actId="14100"/>
          <ac:cxnSpMkLst>
            <pc:docMk/>
            <pc:sldMk cId="1082779042" sldId="257"/>
            <ac:cxnSpMk id="16" creationId="{5BF1CC67-6059-C5AB-4627-533CBB3063A3}"/>
          </ac:cxnSpMkLst>
        </pc:cxnChg>
        <pc:cxnChg chg="mod">
          <ac:chgData name="Georgia Witty" userId="S::gwitty@southaxholme-iet.co.uk::a2d97f33-99d9-4b23-b144-820302d750bf" providerId="AD" clId="Web-{C94C2636-7B08-AB8D-B766-DA6B38E33C62}" dt="2024-07-02T08:27:40.570" v="1090" actId="1076"/>
          <ac:cxnSpMkLst>
            <pc:docMk/>
            <pc:sldMk cId="1082779042" sldId="257"/>
            <ac:cxnSpMk id="21" creationId="{7588E70A-71D6-3E57-E4CC-14D19B8F6361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hape">
            <a:extLst>
              <a:ext uri="{FF2B5EF4-FFF2-40B4-BE49-F238E27FC236}">
                <a16:creationId xmlns:a16="http://schemas.microsoft.com/office/drawing/2014/main" id="{E9000617-E225-29D8-ADEC-84F0D624B1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357636"/>
            <a:ext cx="8710701" cy="6604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E0E957E-0303-19D0-DF37-26CA55395BA8}"/>
              </a:ext>
            </a:extLst>
          </p:cNvPr>
          <p:cNvSpPr txBox="1"/>
          <p:nvPr/>
        </p:nvSpPr>
        <p:spPr>
          <a:xfrm>
            <a:off x="421105" y="360947"/>
            <a:ext cx="83369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>
                <a:latin typeface="Corbel"/>
              </a:rPr>
              <a:t>Subject: Geography</a:t>
            </a:r>
          </a:p>
          <a:p>
            <a:r>
              <a:rPr lang="en-US" b="1">
                <a:latin typeface="Corbel"/>
              </a:rPr>
              <a:t>Year:  9 </a:t>
            </a:r>
            <a:r>
              <a:rPr lang="en-US" b="1"/>
              <a:t>                                                Term: 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CEAF37-907E-5D4B-332E-E5AFDAFDEC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5667" y="99743"/>
            <a:ext cx="1867260" cy="117355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7D36593-7A21-1AA0-1DE0-310114F371C1}"/>
              </a:ext>
            </a:extLst>
          </p:cNvPr>
          <p:cNvSpPr txBox="1"/>
          <p:nvPr/>
        </p:nvSpPr>
        <p:spPr>
          <a:xfrm>
            <a:off x="280735" y="1168349"/>
            <a:ext cx="4368069" cy="5478423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>
                <a:latin typeface="Corbel"/>
              </a:rPr>
              <a:t>RETRIEVAL FROM YEAR 8</a:t>
            </a:r>
            <a:endParaRPr lang="en-US" u="sng">
              <a:latin typeface="Corbel"/>
            </a:endParaRPr>
          </a:p>
          <a:p>
            <a:endParaRPr lang="en-US" sz="1200">
              <a:latin typeface="Corbel"/>
            </a:endParaRPr>
          </a:p>
          <a:p>
            <a:r>
              <a:rPr lang="en-US" sz="1200" b="1">
                <a:latin typeface="Corbel"/>
              </a:rPr>
              <a:t>Key words:</a:t>
            </a:r>
          </a:p>
          <a:p>
            <a:r>
              <a:rPr lang="en-US" sz="1200">
                <a:latin typeface="Corbel"/>
              </a:rPr>
              <a:t>Birth Rate: The number of babies born per 1000 per year.</a:t>
            </a:r>
          </a:p>
          <a:p>
            <a:r>
              <a:rPr lang="en-US" sz="1200">
                <a:latin typeface="Corbel"/>
              </a:rPr>
              <a:t>Death Rate: The amount of people dying per 1000 per year. </a:t>
            </a:r>
          </a:p>
          <a:p>
            <a:r>
              <a:rPr lang="en-US" sz="1200">
                <a:latin typeface="Corbel"/>
              </a:rPr>
              <a:t>Densely populated: A lot of people in one area</a:t>
            </a:r>
          </a:p>
          <a:p>
            <a:r>
              <a:rPr lang="en-US" sz="1200">
                <a:latin typeface="Corbel"/>
              </a:rPr>
              <a:t>Sparsely populated: small amount of people in one area</a:t>
            </a:r>
          </a:p>
          <a:p>
            <a:r>
              <a:rPr lang="en-US" sz="1200">
                <a:latin typeface="Corbel"/>
              </a:rPr>
              <a:t>Population density: the amount of people in an area </a:t>
            </a:r>
          </a:p>
          <a:p>
            <a:endParaRPr lang="en-US" sz="1400" b="1">
              <a:latin typeface="Corbel"/>
            </a:endParaRPr>
          </a:p>
          <a:p>
            <a:r>
              <a:rPr lang="en-US" sz="1400" b="1">
                <a:latin typeface="Corbel"/>
              </a:rPr>
              <a:t>What would make an area dense or sparsely populated?</a:t>
            </a:r>
          </a:p>
          <a:p>
            <a:endParaRPr lang="en-US" sz="1400" b="1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B4A17B-6833-1F8B-4AF8-C2DB25B611AF}"/>
              </a:ext>
            </a:extLst>
          </p:cNvPr>
          <p:cNvSpPr txBox="1"/>
          <p:nvPr/>
        </p:nvSpPr>
        <p:spPr>
          <a:xfrm>
            <a:off x="4766470" y="1268988"/>
            <a:ext cx="7142899" cy="5371712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>
                <a:latin typeface="Corbel"/>
              </a:rPr>
              <a:t>KEY KNOWLEDGE</a:t>
            </a:r>
            <a:endParaRPr lang="en-US" u="sng">
              <a:latin typeface="Corbel"/>
            </a:endParaRPr>
          </a:p>
          <a:p>
            <a:endParaRPr lang="en-US" sz="1200" b="1">
              <a:latin typeface="Corbel"/>
            </a:endParaRPr>
          </a:p>
          <a:p>
            <a:endParaRPr lang="en-US" sz="1400" b="1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BE1E812-6B56-5100-7F21-3D963E589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078797"/>
              </p:ext>
            </p:extLst>
          </p:nvPr>
        </p:nvGraphicFramePr>
        <p:xfrm>
          <a:off x="415793" y="3540338"/>
          <a:ext cx="3990506" cy="28330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755">
                  <a:extLst>
                    <a:ext uri="{9D8B030D-6E8A-4147-A177-3AD203B41FA5}">
                      <a16:colId xmlns:a16="http://schemas.microsoft.com/office/drawing/2014/main" val="34359150"/>
                    </a:ext>
                  </a:extLst>
                </a:gridCol>
                <a:gridCol w="1873751">
                  <a:extLst>
                    <a:ext uri="{9D8B030D-6E8A-4147-A177-3AD203B41FA5}">
                      <a16:colId xmlns:a16="http://schemas.microsoft.com/office/drawing/2014/main" val="985767415"/>
                    </a:ext>
                  </a:extLst>
                </a:gridCol>
              </a:tblGrid>
              <a:tr h="547019"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DENSE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/>
                        <a:t>SPARSE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800729"/>
                  </a:ext>
                </a:extLst>
              </a:tr>
              <a:tr h="1769770">
                <a:tc>
                  <a:txBody>
                    <a:bodyPr/>
                    <a:lstStyle/>
                    <a:p>
                      <a:pPr marL="171450" indent="-171450">
                        <a:buFont typeface="Arial"/>
                        <a:buChar char="•"/>
                      </a:pPr>
                      <a:r>
                        <a:rPr lang="en-US" sz="1200"/>
                        <a:t>Job </a:t>
                      </a:r>
                      <a:r>
                        <a:rPr lang="en-US" sz="1200" err="1"/>
                        <a:t>opportuntiies</a:t>
                      </a:r>
                      <a:r>
                        <a:rPr lang="en-US" sz="1200"/>
                        <a:t> </a:t>
                      </a:r>
                      <a:endParaRPr lang="en-US" sz="1400"/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Accessible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Variety of </a:t>
                      </a:r>
                      <a:r>
                        <a:rPr lang="en-US" sz="1200" err="1"/>
                        <a:t>trasnport</a:t>
                      </a:r>
                      <a:r>
                        <a:rPr lang="en-US" sz="1200"/>
                        <a:t> </a:t>
                      </a:r>
                      <a:r>
                        <a:rPr lang="en-US" sz="1200" err="1"/>
                        <a:t>e.g</a:t>
                      </a:r>
                      <a:r>
                        <a:rPr lang="en-US" sz="1200"/>
                        <a:t> trains, cycle, cars, planes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Education such as university, schools and colleges 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Varied climate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Natural resources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Fertile soil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Access to services</a:t>
                      </a:r>
                    </a:p>
                    <a:p>
                      <a:pPr marL="171450" lvl="0" indent="-171450">
                        <a:buFont typeface="Arial"/>
                        <a:buChar char="•"/>
                      </a:pPr>
                      <a:r>
                        <a:rPr lang="en-US" sz="1200"/>
                        <a:t>Recreation opportunities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sz="1400"/>
                        <a:t>No jobs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Inaccessible 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Mountainous 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Lack of education 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Extreme climate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Lack of resources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Lack of services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Infertile soil</a:t>
                      </a:r>
                    </a:p>
                    <a:p>
                      <a:pPr marL="285750" lvl="0" indent="-285750">
                        <a:buFont typeface="Arial"/>
                        <a:buChar char="•"/>
                      </a:pPr>
                      <a:r>
                        <a:rPr lang="en-US" sz="1400"/>
                        <a:t>Lack of recreation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8586131"/>
                  </a:ext>
                </a:extLst>
              </a:tr>
            </a:tbl>
          </a:graphicData>
        </a:graphic>
      </p:graphicFrame>
      <p:pic>
        <p:nvPicPr>
          <p:cNvPr id="17" name="Picture 16" descr="What is a Biome? - Internet Geography">
            <a:extLst>
              <a:ext uri="{FF2B5EF4-FFF2-40B4-BE49-F238E27FC236}">
                <a16:creationId xmlns:a16="http://schemas.microsoft.com/office/drawing/2014/main" id="{603B36CB-C475-2D55-F458-B075D3A4D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1947" y="1721526"/>
            <a:ext cx="6639464" cy="465139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EAC5BBD-568D-AA98-4D06-2792A55E5458}"/>
              </a:ext>
            </a:extLst>
          </p:cNvPr>
          <p:cNvSpPr txBox="1"/>
          <p:nvPr/>
        </p:nvSpPr>
        <p:spPr>
          <a:xfrm>
            <a:off x="7794880" y="3690013"/>
            <a:ext cx="14962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>
                <a:solidFill>
                  <a:srgbClr val="FFFFFF"/>
                </a:solidFill>
              </a:rPr>
              <a:t>Africa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18A2E3-7B31-05DA-EFF7-F95A7E5DCC5B}"/>
              </a:ext>
            </a:extLst>
          </p:cNvPr>
          <p:cNvSpPr txBox="1"/>
          <p:nvPr/>
        </p:nvSpPr>
        <p:spPr>
          <a:xfrm>
            <a:off x="6098351" y="3690013"/>
            <a:ext cx="149629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South</a:t>
            </a:r>
          </a:p>
          <a:p>
            <a:pPr algn="l"/>
            <a:r>
              <a:rPr lang="en-US">
                <a:solidFill>
                  <a:srgbClr val="FFFFFF"/>
                </a:solidFill>
              </a:rPr>
              <a:t>America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54EC4E8-EBEF-15FB-2828-E7EF2A11E780}"/>
              </a:ext>
            </a:extLst>
          </p:cNvPr>
          <p:cNvSpPr txBox="1"/>
          <p:nvPr/>
        </p:nvSpPr>
        <p:spPr>
          <a:xfrm>
            <a:off x="5350728" y="2899258"/>
            <a:ext cx="149629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North</a:t>
            </a:r>
          </a:p>
          <a:p>
            <a:pPr algn="l"/>
            <a:r>
              <a:rPr lang="en-US">
                <a:solidFill>
                  <a:srgbClr val="FFFFFF"/>
                </a:solidFill>
              </a:rPr>
              <a:t>America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C23EB4-EDDD-C7C0-FCA9-5B7462FA679F}"/>
              </a:ext>
            </a:extLst>
          </p:cNvPr>
          <p:cNvSpPr txBox="1"/>
          <p:nvPr/>
        </p:nvSpPr>
        <p:spPr>
          <a:xfrm>
            <a:off x="7507332" y="2568579"/>
            <a:ext cx="14962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Europe</a:t>
            </a:r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299F770-96AF-7FB3-1F24-4DFC13C3FE4D}"/>
              </a:ext>
            </a:extLst>
          </p:cNvPr>
          <p:cNvSpPr txBox="1"/>
          <p:nvPr/>
        </p:nvSpPr>
        <p:spPr>
          <a:xfrm>
            <a:off x="7593595" y="4768315"/>
            <a:ext cx="14962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Antarctica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4AA788D-CDFA-3062-C017-87F9D2749CFB}"/>
              </a:ext>
            </a:extLst>
          </p:cNvPr>
          <p:cNvSpPr txBox="1"/>
          <p:nvPr/>
        </p:nvSpPr>
        <p:spPr>
          <a:xfrm>
            <a:off x="9922728" y="2741107"/>
            <a:ext cx="14962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Asia</a:t>
            </a:r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D41D78-D2C4-0960-7E72-392DE569351C}"/>
              </a:ext>
            </a:extLst>
          </p:cNvPr>
          <p:cNvSpPr txBox="1"/>
          <p:nvPr/>
        </p:nvSpPr>
        <p:spPr>
          <a:xfrm>
            <a:off x="10483444" y="4408880"/>
            <a:ext cx="149629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solidFill>
                  <a:srgbClr val="FFFFFF"/>
                </a:solidFill>
              </a:rPr>
              <a:t>Oceania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CC9FE32-87FA-6823-4C23-8A7BDC832C47}"/>
              </a:ext>
            </a:extLst>
          </p:cNvPr>
          <p:cNvSpPr txBox="1"/>
          <p:nvPr/>
        </p:nvSpPr>
        <p:spPr>
          <a:xfrm>
            <a:off x="151338" y="161933"/>
            <a:ext cx="11887427" cy="649408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 u="sng">
                <a:latin typeface="Corbel"/>
              </a:rPr>
              <a:t>APPLICATION OF KNOWLEDGE</a:t>
            </a:r>
            <a:endParaRPr lang="en-US" u="sng">
              <a:latin typeface="Corbel"/>
            </a:endParaRPr>
          </a:p>
          <a:p>
            <a:endParaRPr lang="en-US" sz="1200" b="1">
              <a:latin typeface="Corbel"/>
            </a:endParaRPr>
          </a:p>
          <a:p>
            <a:endParaRPr lang="en-US" sz="1400" b="1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  <a:p>
            <a:endParaRPr lang="en-US" sz="1200">
              <a:latin typeface="Corbe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BE009B-00FF-9A09-734B-6080998BFA34}"/>
              </a:ext>
            </a:extLst>
          </p:cNvPr>
          <p:cNvSpPr txBox="1"/>
          <p:nvPr/>
        </p:nvSpPr>
        <p:spPr>
          <a:xfrm>
            <a:off x="-6830" y="311629"/>
            <a:ext cx="35432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COLONIALISM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0C906F9-48DB-FC90-4C46-56C58E93981C}"/>
              </a:ext>
            </a:extLst>
          </p:cNvPr>
          <p:cNvCxnSpPr/>
          <p:nvPr/>
        </p:nvCxnSpPr>
        <p:spPr>
          <a:xfrm>
            <a:off x="3181349" y="209549"/>
            <a:ext cx="14377" cy="6469811"/>
          </a:xfrm>
          <a:prstGeom prst="straightConnector1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588E70A-71D6-3E57-E4CC-14D19B8F6361}"/>
              </a:ext>
            </a:extLst>
          </p:cNvPr>
          <p:cNvCxnSpPr>
            <a:cxnSpLocks/>
          </p:cNvCxnSpPr>
          <p:nvPr/>
        </p:nvCxnSpPr>
        <p:spPr>
          <a:xfrm flipV="1">
            <a:off x="3195726" y="3286301"/>
            <a:ext cx="6556074" cy="1"/>
          </a:xfrm>
          <a:prstGeom prst="straightConnector1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9E3F6C8C-CF22-D7DA-3356-5B3E4E817B2D}"/>
              </a:ext>
            </a:extLst>
          </p:cNvPr>
          <p:cNvCxnSpPr>
            <a:cxnSpLocks/>
          </p:cNvCxnSpPr>
          <p:nvPr/>
        </p:nvCxnSpPr>
        <p:spPr>
          <a:xfrm flipV="1">
            <a:off x="6329988" y="3286302"/>
            <a:ext cx="14377" cy="3378678"/>
          </a:xfrm>
          <a:prstGeom prst="straightConnector1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D8D28171-8002-ED01-D1FE-28561F69D19A}"/>
              </a:ext>
            </a:extLst>
          </p:cNvPr>
          <p:cNvCxnSpPr>
            <a:cxnSpLocks/>
          </p:cNvCxnSpPr>
          <p:nvPr/>
        </p:nvCxnSpPr>
        <p:spPr>
          <a:xfrm flipH="1" flipV="1">
            <a:off x="9708669" y="137662"/>
            <a:ext cx="57509" cy="6484184"/>
          </a:xfrm>
          <a:prstGeom prst="straightConnector1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10A5817F-EAA9-466E-F09A-9299BB951D9D}"/>
              </a:ext>
            </a:extLst>
          </p:cNvPr>
          <p:cNvSpPr txBox="1"/>
          <p:nvPr/>
        </p:nvSpPr>
        <p:spPr>
          <a:xfrm>
            <a:off x="147693" y="693510"/>
            <a:ext cx="2646217" cy="62786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 dirty="0">
                <a:latin typeface="Aptos"/>
              </a:rPr>
              <a:t>Colonialism is </a:t>
            </a:r>
            <a:r>
              <a:rPr lang="en-US" sz="1200" b="1" dirty="0">
                <a:latin typeface="Aptos"/>
                <a:cs typeface="Arial"/>
              </a:rPr>
              <a:t>the control over one territory and its peoples by another.</a:t>
            </a: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endParaRPr lang="en-US" sz="1200" b="1">
              <a:latin typeface="Aptos"/>
              <a:cs typeface="Arial"/>
            </a:endParaRPr>
          </a:p>
          <a:p>
            <a:r>
              <a:rPr lang="en-US" sz="1200" b="1" dirty="0">
                <a:latin typeface="Aptos"/>
                <a:cs typeface="Arial"/>
              </a:rPr>
              <a:t>Short terms effects: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Aptos"/>
                <a:cs typeface="Arial"/>
              </a:rPr>
              <a:t>People taken from their homes to work elsewhere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Aptos"/>
                <a:cs typeface="Arial"/>
              </a:rPr>
              <a:t>Resources taken and used elsewhere 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Aptos"/>
                <a:cs typeface="Arial"/>
              </a:rPr>
              <a:t>Exploitation </a:t>
            </a:r>
          </a:p>
          <a:p>
            <a:endParaRPr lang="en-US" sz="1200">
              <a:latin typeface="Corbel"/>
              <a:cs typeface="Arial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 dirty="0">
                <a:latin typeface="Corbel"/>
              </a:rPr>
              <a:t>Long term effects: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Corbel"/>
              </a:rPr>
              <a:t>Civil war 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Corbel"/>
              </a:rPr>
              <a:t>Less working age population 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Corbel"/>
              </a:rPr>
              <a:t>Less resources to sell 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Corbel"/>
              </a:rPr>
              <a:t>Corrupt governments </a:t>
            </a:r>
          </a:p>
          <a:p>
            <a:pPr marL="171450" indent="-171450">
              <a:buFont typeface="Arial"/>
              <a:buChar char="•"/>
            </a:pPr>
            <a:r>
              <a:rPr lang="en-US" sz="1200" dirty="0">
                <a:latin typeface="Corbel"/>
              </a:rPr>
              <a:t>Poor job opportunities </a:t>
            </a:r>
          </a:p>
          <a:p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2FD6D8-9D68-CE5D-0A96-E96F4E77B8C3}"/>
              </a:ext>
            </a:extLst>
          </p:cNvPr>
          <p:cNvSpPr txBox="1"/>
          <p:nvPr/>
        </p:nvSpPr>
        <p:spPr>
          <a:xfrm>
            <a:off x="3352799" y="3394362"/>
            <a:ext cx="28817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POACHING</a:t>
            </a: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1233C75-DA22-B78A-58FA-2B94CEF90375}"/>
              </a:ext>
            </a:extLst>
          </p:cNvPr>
          <p:cNvSpPr txBox="1"/>
          <p:nvPr/>
        </p:nvSpPr>
        <p:spPr>
          <a:xfrm>
            <a:off x="6443930" y="3394361"/>
            <a:ext cx="28817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BUSHMEAT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30BC9DF-EAFB-AD5D-6985-9827EF6DB8F8}"/>
              </a:ext>
            </a:extLst>
          </p:cNvPr>
          <p:cNvSpPr txBox="1"/>
          <p:nvPr/>
        </p:nvSpPr>
        <p:spPr>
          <a:xfrm>
            <a:off x="4646761" y="504512"/>
            <a:ext cx="288174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GENOCIDE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22AE180-AB74-764B-D23A-9E2C3FE66BFD}"/>
              </a:ext>
            </a:extLst>
          </p:cNvPr>
          <p:cNvSpPr txBox="1"/>
          <p:nvPr/>
        </p:nvSpPr>
        <p:spPr>
          <a:xfrm>
            <a:off x="9151546" y="210987"/>
            <a:ext cx="35432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b="1"/>
              <a:t>DESERTIFICATION</a:t>
            </a:r>
          </a:p>
        </p:txBody>
      </p:sp>
      <p:pic>
        <p:nvPicPr>
          <p:cNvPr id="2" name="Picture 1" descr="Scramble For Africa Map - Layers of ...">
            <a:extLst>
              <a:ext uri="{FF2B5EF4-FFF2-40B4-BE49-F238E27FC236}">
                <a16:creationId xmlns:a16="http://schemas.microsoft.com/office/drawing/2014/main" id="{D087EDF8-7454-0E7D-75BC-DF720BAC8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95" y="1108119"/>
            <a:ext cx="2424625" cy="285949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EFF5E5-091E-D617-1729-CF1F6D0BD9AC}"/>
              </a:ext>
            </a:extLst>
          </p:cNvPr>
          <p:cNvSpPr txBox="1"/>
          <p:nvPr/>
        </p:nvSpPr>
        <p:spPr>
          <a:xfrm>
            <a:off x="3286141" y="4313207"/>
            <a:ext cx="3058454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sz="1200"/>
          </a:p>
          <a:p>
            <a:endParaRPr lang="en-US" sz="1200"/>
          </a:p>
          <a:p>
            <a:endParaRPr lang="en-US" sz="1200"/>
          </a:p>
          <a:p>
            <a:endParaRPr lang="en-US" sz="1200"/>
          </a:p>
          <a:p>
            <a:endParaRPr lang="en-US" sz="1200"/>
          </a:p>
          <a:p>
            <a:r>
              <a:rPr lang="en-US" sz="1200" b="1">
                <a:latin typeface="Aptos"/>
                <a:cs typeface="Segoe UI"/>
              </a:rPr>
              <a:t>What can be done about it?</a:t>
            </a:r>
            <a:endParaRPr lang="en-US">
              <a:latin typeface="Aptos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>
                <a:latin typeface="Aptos"/>
                <a:cs typeface="Arial"/>
              </a:rPr>
              <a:t>Increase rangers in national parks </a:t>
            </a:r>
            <a:endParaRPr lang="en-US">
              <a:latin typeface="Aptos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>
                <a:latin typeface="Aptos"/>
                <a:cs typeface="Arial"/>
              </a:rPr>
              <a:t>Improve security and cameras</a:t>
            </a:r>
            <a:endParaRPr lang="en-US">
              <a:latin typeface="Aptos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>
                <a:latin typeface="Aptos"/>
                <a:cs typeface="Arial"/>
              </a:rPr>
              <a:t>Track animals with tracking technology</a:t>
            </a:r>
            <a:endParaRPr lang="en-US">
              <a:latin typeface="Aptos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>
                <a:latin typeface="Aptos"/>
                <a:cs typeface="Arial"/>
              </a:rPr>
              <a:t>Increase fine and prison sentences</a:t>
            </a:r>
            <a:endParaRPr lang="en-US">
              <a:latin typeface="Aptos"/>
            </a:endParaRPr>
          </a:p>
          <a:p>
            <a:pPr marL="171450" indent="-171450">
              <a:buFont typeface="Arial"/>
              <a:buChar char="•"/>
            </a:pPr>
            <a:r>
              <a:rPr lang="en-US" sz="1200" b="1">
                <a:latin typeface="Aptos"/>
                <a:cs typeface="Arial"/>
              </a:rPr>
              <a:t>Educate people about it </a:t>
            </a:r>
            <a:endParaRPr lang="en-US">
              <a:latin typeface="Aptos"/>
            </a:endParaRPr>
          </a:p>
          <a:p>
            <a:endParaRPr lang="en-US" sz="1200"/>
          </a:p>
        </p:txBody>
      </p:sp>
      <p:pic>
        <p:nvPicPr>
          <p:cNvPr id="4" name="Picture 3" descr="Why some creative poaching solutions fail | IFAW">
            <a:extLst>
              <a:ext uri="{FF2B5EF4-FFF2-40B4-BE49-F238E27FC236}">
                <a16:creationId xmlns:a16="http://schemas.microsoft.com/office/drawing/2014/main" id="{EC22B03C-86FB-92E3-1521-B1C27B354A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3190" y="3765161"/>
            <a:ext cx="975506" cy="1009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BED067-1D3F-1974-37F9-96CBDBD44F34}"/>
              </a:ext>
            </a:extLst>
          </p:cNvPr>
          <p:cNvSpPr txBox="1"/>
          <p:nvPr/>
        </p:nvSpPr>
        <p:spPr>
          <a:xfrm>
            <a:off x="3199876" y="3767913"/>
            <a:ext cx="2093865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>
                <a:ea typeface="+mn-lt"/>
                <a:cs typeface="+mn-lt"/>
              </a:rPr>
              <a:t>Poaching for elephant tusks in countries in Africa is a huge problem. They are killed for their ivory tusks which can be made into ornaments and also used for traditional medicinal purposes.</a:t>
            </a:r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D70D49-345B-F89F-3546-0E04AFD14234}"/>
              </a:ext>
            </a:extLst>
          </p:cNvPr>
          <p:cNvSpPr txBox="1"/>
          <p:nvPr/>
        </p:nvSpPr>
        <p:spPr>
          <a:xfrm>
            <a:off x="6420403" y="3681649"/>
            <a:ext cx="1950091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The Bushmeat crisis in the Congo is when people are hunting in the rainforest putting animals at risk of extinction. They are doing this because there is no farming/no jobs and people need to feed their family. </a:t>
            </a:r>
          </a:p>
        </p:txBody>
      </p:sp>
      <p:pic>
        <p:nvPicPr>
          <p:cNvPr id="9" name="Picture 8" descr="A gorilla eating something&#10;&#10;Description automatically generated">
            <a:extLst>
              <a:ext uri="{FF2B5EF4-FFF2-40B4-BE49-F238E27FC236}">
                <a16:creationId xmlns:a16="http://schemas.microsoft.com/office/drawing/2014/main" id="{AA97B06F-2749-7616-B956-A31150ECC7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573" t="-2846"/>
          <a:stretch/>
        </p:blipFill>
        <p:spPr>
          <a:xfrm flipH="1">
            <a:off x="8206977" y="3769273"/>
            <a:ext cx="1428754" cy="1197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2689E33-4C64-6A43-4287-62B27800D00B}"/>
              </a:ext>
            </a:extLst>
          </p:cNvPr>
          <p:cNvSpPr txBox="1"/>
          <p:nvPr/>
        </p:nvSpPr>
        <p:spPr>
          <a:xfrm>
            <a:off x="6414655" y="5472545"/>
            <a:ext cx="3214254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>
                <a:cs typeface="Segoe UI"/>
              </a:rPr>
              <a:t>What can be done about it?</a:t>
            </a:r>
            <a:r>
              <a:rPr lang="en-US" sz="1200">
                <a:cs typeface="Segoe UI"/>
              </a:rPr>
              <a:t>​</a:t>
            </a:r>
          </a:p>
          <a:p>
            <a:pPr marL="171450" indent="-171450">
              <a:buFont typeface="Arial,Sans-Serif"/>
              <a:buChar char="•"/>
            </a:pPr>
            <a:r>
              <a:rPr lang="en-US" sz="1200" b="1">
                <a:cs typeface="Arial"/>
              </a:rPr>
              <a:t>Increase rangers in the rainforest</a:t>
            </a:r>
            <a:r>
              <a:rPr lang="en-US" sz="1200">
                <a:cs typeface="Arial"/>
              </a:rPr>
              <a:t>​</a:t>
            </a:r>
          </a:p>
          <a:p>
            <a:pPr marL="171450" indent="-171450">
              <a:buFont typeface="Arial,Sans-Serif"/>
              <a:buChar char="•"/>
            </a:pPr>
            <a:r>
              <a:rPr lang="en-US" sz="1200" b="1">
                <a:cs typeface="Arial"/>
              </a:rPr>
              <a:t>Increase fine and prison sentences</a:t>
            </a:r>
            <a:r>
              <a:rPr lang="en-US" sz="1200">
                <a:cs typeface="Arial"/>
              </a:rPr>
              <a:t>​</a:t>
            </a:r>
          </a:p>
          <a:p>
            <a:pPr marL="171450" indent="-171450">
              <a:buFont typeface="Arial,Sans-Serif"/>
              <a:buChar char="•"/>
            </a:pPr>
            <a:r>
              <a:rPr lang="en-US" sz="1200" b="1">
                <a:cs typeface="Arial"/>
              </a:rPr>
              <a:t>Educate people about it </a:t>
            </a:r>
          </a:p>
          <a:p>
            <a:pPr marL="171450" indent="-171450">
              <a:buFont typeface="Arial,Sans-Serif"/>
              <a:buChar char="•"/>
            </a:pPr>
            <a:r>
              <a:rPr lang="en-US" sz="1200" b="1">
                <a:cs typeface="Arial"/>
              </a:rPr>
              <a:t>Increase farming</a:t>
            </a:r>
          </a:p>
          <a:p>
            <a:pPr marL="171450" indent="-171450">
              <a:buFont typeface="Arial,Sans-Serif"/>
              <a:buChar char="•"/>
            </a:pPr>
            <a:r>
              <a:rPr lang="en-US" sz="1200" b="1">
                <a:cs typeface="Arial"/>
              </a:rPr>
              <a:t>Increase jobs in the area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DB17BB-D3B9-0E7F-1FFB-FE5CDACA80E3}"/>
              </a:ext>
            </a:extLst>
          </p:cNvPr>
          <p:cNvSpPr txBox="1"/>
          <p:nvPr/>
        </p:nvSpPr>
        <p:spPr>
          <a:xfrm>
            <a:off x="9753601" y="581891"/>
            <a:ext cx="2202872" cy="104337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>
                <a:cs typeface="Segoe UI"/>
              </a:rPr>
              <a:t>Desertification is the degradation of  dry land to the extent that It becomes unproductive and infertile.</a:t>
            </a:r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940D74E-08EB-8D5B-25CD-9724F306FB7D}"/>
              </a:ext>
            </a:extLst>
          </p:cNvPr>
          <p:cNvSpPr txBox="1"/>
          <p:nvPr/>
        </p:nvSpPr>
        <p:spPr>
          <a:xfrm>
            <a:off x="9836727" y="1717963"/>
            <a:ext cx="220287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b="1"/>
              <a:t>Causes:</a:t>
            </a:r>
            <a:endParaRPr lang="en-US" sz="1200"/>
          </a:p>
          <a:p>
            <a:pPr marL="285750" indent="-285750">
              <a:buFont typeface="Arial"/>
              <a:buChar char="•"/>
            </a:pPr>
            <a:r>
              <a:rPr lang="en-US" sz="1200"/>
              <a:t>Over farming</a:t>
            </a:r>
          </a:p>
          <a:p>
            <a:pPr marL="285750" indent="-285750">
              <a:buFont typeface="Arial"/>
              <a:buChar char="•"/>
            </a:pPr>
            <a:r>
              <a:rPr lang="en-US" sz="1200"/>
              <a:t>Over grazing</a:t>
            </a:r>
          </a:p>
          <a:p>
            <a:pPr marL="285750" indent="-285750">
              <a:buFont typeface="Arial"/>
              <a:buChar char="•"/>
            </a:pPr>
            <a:r>
              <a:rPr lang="en-US" sz="1200"/>
              <a:t>Population increase</a:t>
            </a:r>
          </a:p>
          <a:p>
            <a:pPr marL="285750" indent="-285750">
              <a:buFont typeface="Arial"/>
              <a:buChar char="•"/>
            </a:pPr>
            <a:r>
              <a:rPr lang="en-US" sz="1200"/>
              <a:t>Climate change</a:t>
            </a:r>
          </a:p>
          <a:p>
            <a:pPr marL="285750" indent="-285750">
              <a:buFont typeface="Arial"/>
              <a:buChar char="•"/>
            </a:pPr>
            <a:endParaRPr lang="en-US" sz="1200"/>
          </a:p>
          <a:p>
            <a:r>
              <a:rPr lang="en-US" sz="1200" b="1"/>
              <a:t>Effects: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Loss of biodiversity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Famine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Food insecurity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Loss of livestock 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The spread of desertification</a:t>
            </a:r>
          </a:p>
          <a:p>
            <a:pPr marL="171450" indent="-171450">
              <a:buFont typeface="Arial"/>
              <a:buChar char="•"/>
            </a:pPr>
            <a:endParaRPr lang="en-US" sz="1200"/>
          </a:p>
          <a:p>
            <a:r>
              <a:rPr lang="en-US" sz="1200" b="1"/>
              <a:t>Solutions: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Great Green Wall 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Stone Lines</a:t>
            </a:r>
          </a:p>
          <a:p>
            <a:pPr marL="171450" indent="-171450">
              <a:buFont typeface="Arial"/>
              <a:buChar char="•"/>
            </a:pPr>
            <a:r>
              <a:rPr lang="en-US" sz="1200"/>
              <a:t>Efficient stoves</a:t>
            </a:r>
          </a:p>
        </p:txBody>
      </p:sp>
      <p:pic>
        <p:nvPicPr>
          <p:cNvPr id="14" name="Picture 13" descr="Africa's Great Green Wall to see ...">
            <a:extLst>
              <a:ext uri="{FF2B5EF4-FFF2-40B4-BE49-F238E27FC236}">
                <a16:creationId xmlns:a16="http://schemas.microsoft.com/office/drawing/2014/main" id="{C0B01BA4-4B83-155E-2654-63C36AEB4E3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5" r="31598" b="5880"/>
          <a:stretch/>
        </p:blipFill>
        <p:spPr>
          <a:xfrm>
            <a:off x="9843130" y="5142202"/>
            <a:ext cx="2187338" cy="1350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5BF1CC67-6059-C5AB-4627-533CBB3063A3}"/>
              </a:ext>
            </a:extLst>
          </p:cNvPr>
          <p:cNvCxnSpPr/>
          <p:nvPr/>
        </p:nvCxnSpPr>
        <p:spPr>
          <a:xfrm>
            <a:off x="3260148" y="1950893"/>
            <a:ext cx="6373090" cy="13855"/>
          </a:xfrm>
          <a:prstGeom prst="straightConnector1">
            <a:avLst/>
          </a:prstGeom>
          <a:ln w="28575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4A6CAB2F-CCA9-1FDA-E50B-A5C133415E08}"/>
              </a:ext>
            </a:extLst>
          </p:cNvPr>
          <p:cNvSpPr txBox="1"/>
          <p:nvPr/>
        </p:nvSpPr>
        <p:spPr>
          <a:xfrm>
            <a:off x="3255817" y="415636"/>
            <a:ext cx="983672" cy="1384995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Rwanda owned by Belgium, Hutu and Tutsi forced to live together.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2E0F8A4-8E60-A532-C883-F6DDB4A47BC3}"/>
              </a:ext>
            </a:extLst>
          </p:cNvPr>
          <p:cNvSpPr txBox="1"/>
          <p:nvPr/>
        </p:nvSpPr>
        <p:spPr>
          <a:xfrm>
            <a:off x="3754580" y="2036618"/>
            <a:ext cx="1288471" cy="101566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Belgium preferred Tutsi over Hutu because they had lighter skin.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91D0DB7-F9DF-4FF8-E07E-0DCD81BBAA88}"/>
              </a:ext>
            </a:extLst>
          </p:cNvPr>
          <p:cNvSpPr txBox="1"/>
          <p:nvPr/>
        </p:nvSpPr>
        <p:spPr>
          <a:xfrm>
            <a:off x="4668980" y="1149925"/>
            <a:ext cx="1440872" cy="646331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Belgium left in 1959 and the Hutu took power.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F62E4C-95D1-400C-D85B-515CCA5B279B}"/>
              </a:ext>
            </a:extLst>
          </p:cNvPr>
          <p:cNvSpPr txBox="1"/>
          <p:nvPr/>
        </p:nvSpPr>
        <p:spPr>
          <a:xfrm>
            <a:off x="5375562" y="2036618"/>
            <a:ext cx="1482435" cy="101566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6th April Hutu President was shot down in his helicopter. Tutsi were blamed.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0C9442-E136-D8AB-7D78-CB488B276806}"/>
              </a:ext>
            </a:extLst>
          </p:cNvPr>
          <p:cNvSpPr txBox="1"/>
          <p:nvPr/>
        </p:nvSpPr>
        <p:spPr>
          <a:xfrm>
            <a:off x="6691743" y="969817"/>
            <a:ext cx="1066799" cy="830997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List of Tutsi were given to Hutu to kill (10,000 died)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1A6A38B-9FF4-464D-54CE-DC658E325483}"/>
              </a:ext>
            </a:extLst>
          </p:cNvPr>
          <p:cNvSpPr txBox="1"/>
          <p:nvPr/>
        </p:nvSpPr>
        <p:spPr>
          <a:xfrm>
            <a:off x="7523017" y="2036618"/>
            <a:ext cx="1149926" cy="830997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UN sent in troops to help but were unsuccessful.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78FC52A-52CE-16F4-21CF-ADD0CD5BACC7}"/>
              </a:ext>
            </a:extLst>
          </p:cNvPr>
          <p:cNvSpPr txBox="1"/>
          <p:nvPr/>
        </p:nvSpPr>
        <p:spPr>
          <a:xfrm>
            <a:off x="8271161" y="692727"/>
            <a:ext cx="1288472" cy="1200329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/>
              <a:t>July 1994 Uganda took control of capital and stopped the killings.</a:t>
            </a:r>
          </a:p>
        </p:txBody>
      </p:sp>
      <p:pic>
        <p:nvPicPr>
          <p:cNvPr id="28" name="Picture 27" descr="Belgium Flag 8Ft X 5Ft">
            <a:extLst>
              <a:ext uri="{FF2B5EF4-FFF2-40B4-BE49-F238E27FC236}">
                <a16:creationId xmlns:a16="http://schemas.microsoft.com/office/drawing/2014/main" id="{019D0C6C-D932-8E9F-3A63-6054312D860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-2762" t="13182" b="15016"/>
          <a:stretch/>
        </p:blipFill>
        <p:spPr>
          <a:xfrm>
            <a:off x="4252821" y="498763"/>
            <a:ext cx="859507" cy="609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Picture 28" descr="United Nations and the TPNW | Peace ...">
            <a:extLst>
              <a:ext uri="{FF2B5EF4-FFF2-40B4-BE49-F238E27FC236}">
                <a16:creationId xmlns:a16="http://schemas.microsoft.com/office/drawing/2014/main" id="{3CB5218A-CA0D-9D7D-62D5-76237C9ABF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71212" y="2365663"/>
            <a:ext cx="959429" cy="685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82779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odifiedby xmlns="eaff1878-c271-4814-910b-972278de832e">
      <UserInfo>
        <DisplayName/>
        <AccountId xsi:nil="true"/>
        <AccountType/>
      </UserInfo>
    </Modifiedby>
    <Date xmlns="eaff1878-c271-4814-910b-972278de832e" xsi:nil="true"/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  <TaxCatchAll xmlns="23878cce-4ba3-47c9-bba2-802d2d60477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3" ma:contentTypeDescription="Create a new document." ma:contentTypeScope="" ma:versionID="99dfbdcfd10b43a13152705fdfec7803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fcc1c0c27593a2985589c5e23e0efbba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8C38B79-ED04-4ACB-AC9E-10C634A43929}">
  <ds:schemaRefs>
    <ds:schemaRef ds:uri="http://schemas.microsoft.com/office/2006/metadata/properties"/>
    <ds:schemaRef ds:uri="http://schemas.microsoft.com/office/infopath/2007/PartnerControls"/>
    <ds:schemaRef ds:uri="eaff1878-c271-4814-910b-972278de832e"/>
    <ds:schemaRef ds:uri="23878cce-4ba3-47c9-bba2-802d2d604774"/>
  </ds:schemaRefs>
</ds:datastoreItem>
</file>

<file path=customXml/itemProps2.xml><?xml version="1.0" encoding="utf-8"?>
<ds:datastoreItem xmlns:ds="http://schemas.openxmlformats.org/officeDocument/2006/customXml" ds:itemID="{D1BE03D2-16DD-4B7A-9584-84433C851A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36C46F-CA22-4CCA-A38A-21FD3A487FF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479</Words>
  <Application>Microsoft Office PowerPoint</Application>
  <PresentationFormat>Widescreen</PresentationFormat>
  <Paragraphs>190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Arial,Sans-Serif</vt:lpstr>
      <vt:lpstr>Corbel</vt:lpstr>
      <vt:lpstr>Segoe UI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Paul Forster</cp:lastModifiedBy>
  <cp:revision>14</cp:revision>
  <dcterms:created xsi:type="dcterms:W3CDTF">2024-06-05T14:18:54Z</dcterms:created>
  <dcterms:modified xsi:type="dcterms:W3CDTF">2026-10-20T14:59:07Z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</Properties>
</file>