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sldIdLst>
    <p:sldId id="258" r:id="rId5"/>
    <p:sldId id="302" r:id="rId6"/>
    <p:sldId id="270" r:id="rId7"/>
    <p:sldId id="271" r:id="rId8"/>
    <p:sldId id="298" r:id="rId9"/>
    <p:sldId id="293" r:id="rId10"/>
    <p:sldId id="296" r:id="rId11"/>
    <p:sldId id="282" r:id="rId12"/>
    <p:sldId id="301" r:id="rId13"/>
    <p:sldId id="280" r:id="rId14"/>
    <p:sldId id="284" r:id="rId15"/>
    <p:sldId id="272" r:id="rId16"/>
    <p:sldId id="30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DF60AB-0F13-6452-7741-705D68957056}" v="3" dt="2025-01-13T12:13:21.3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isa Gaskell" userId="S::leisa.gaskell@vaccinationuk.co.uk::084b4bfa-c43c-4072-990c-b6a0102e971b" providerId="AD" clId="Web-{B8DF60AB-0F13-6452-7741-705D68957056}"/>
    <pc:docChg chg="modSld">
      <pc:chgData name="Leisa Gaskell" userId="S::leisa.gaskell@vaccinationuk.co.uk::084b4bfa-c43c-4072-990c-b6a0102e971b" providerId="AD" clId="Web-{B8DF60AB-0F13-6452-7741-705D68957056}" dt="2025-01-13T12:13:21.377" v="2" actId="20577"/>
      <pc:docMkLst>
        <pc:docMk/>
      </pc:docMkLst>
      <pc:sldChg chg="modSp">
        <pc:chgData name="Leisa Gaskell" userId="S::leisa.gaskell@vaccinationuk.co.uk::084b4bfa-c43c-4072-990c-b6a0102e971b" providerId="AD" clId="Web-{B8DF60AB-0F13-6452-7741-705D68957056}" dt="2025-01-13T12:13:21.377" v="2" actId="20577"/>
        <pc:sldMkLst>
          <pc:docMk/>
          <pc:sldMk cId="1526539883" sldId="258"/>
        </pc:sldMkLst>
        <pc:spChg chg="mod">
          <ac:chgData name="Leisa Gaskell" userId="S::leisa.gaskell@vaccinationuk.co.uk::084b4bfa-c43c-4072-990c-b6a0102e971b" providerId="AD" clId="Web-{B8DF60AB-0F13-6452-7741-705D68957056}" dt="2025-01-13T12:13:21.377" v="2" actId="20577"/>
          <ac:spMkLst>
            <pc:docMk/>
            <pc:sldMk cId="1526539883" sldId="258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0B0117-FE0D-4784-863E-487EDF25F8E3}" type="doc">
      <dgm:prSet loTypeId="urn:microsoft.com/office/officeart/2016/7/layout/BasicLinearProcessNumbered" loCatId="process" qsTypeId="urn:microsoft.com/office/officeart/2005/8/quickstyle/simple4" qsCatId="simple" csTypeId="urn:microsoft.com/office/officeart/2005/8/colors/accent6_4" csCatId="accent6" phldr="1"/>
      <dgm:spPr/>
      <dgm:t>
        <a:bodyPr/>
        <a:lstStyle/>
        <a:p>
          <a:endParaRPr lang="en-US"/>
        </a:p>
      </dgm:t>
    </dgm:pt>
    <dgm:pt modelId="{726E34BC-4BA8-4BA8-B7E2-DE3CE7EB46A0}">
      <dgm:prSet/>
      <dgm:spPr>
        <a:solidFill>
          <a:schemeClr val="accent6">
            <a:lumMod val="60000"/>
            <a:lumOff val="40000"/>
          </a:schemeClr>
        </a:solidFill>
        <a:ln>
          <a:solidFill>
            <a:srgbClr val="0070C0"/>
          </a:solidFill>
        </a:ln>
      </dgm:spPr>
      <dgm:t>
        <a:bodyPr/>
        <a:lstStyle/>
        <a:p>
          <a:r>
            <a:rPr lang="en-GB" b="1" dirty="0"/>
            <a:t>Have your breakfast in the morning.</a:t>
          </a:r>
          <a:endParaRPr lang="en-US" b="1" dirty="0"/>
        </a:p>
      </dgm:t>
    </dgm:pt>
    <dgm:pt modelId="{EA639E52-BDCA-4E1E-BC68-9D39F6AAAF51}" type="parTrans" cxnId="{5C0F0BD0-47A8-4420-937D-8FCD27F6D585}">
      <dgm:prSet/>
      <dgm:spPr/>
      <dgm:t>
        <a:bodyPr/>
        <a:lstStyle/>
        <a:p>
          <a:endParaRPr lang="en-US"/>
        </a:p>
      </dgm:t>
    </dgm:pt>
    <dgm:pt modelId="{803B0A54-0515-47C8-B173-39DD03767CAE}" type="sibTrans" cxnId="{5C0F0BD0-47A8-4420-937D-8FCD27F6D585}">
      <dgm:prSet phldrT="1" phldr="0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/>
            <a:t>1</a:t>
          </a:r>
        </a:p>
      </dgm:t>
    </dgm:pt>
    <dgm:pt modelId="{FA55E055-A5A5-4DED-A735-FDCDF4896815}">
      <dgm:prSet/>
      <dgm:spPr>
        <a:solidFill>
          <a:schemeClr val="accent6">
            <a:lumMod val="60000"/>
            <a:lumOff val="40000"/>
          </a:schemeClr>
        </a:solidFill>
        <a:ln>
          <a:solidFill>
            <a:srgbClr val="0070C0"/>
          </a:solidFill>
        </a:ln>
      </dgm:spPr>
      <dgm:t>
        <a:bodyPr/>
        <a:lstStyle/>
        <a:p>
          <a:pPr rtl="0"/>
          <a:r>
            <a:rPr lang="en-GB" b="1" dirty="0"/>
            <a:t>Wear a short sleeve </a:t>
          </a:r>
          <a:r>
            <a:rPr lang="en-GB" b="1" dirty="0">
              <a:latin typeface="Calibri Light" panose="020F0302020204030204"/>
            </a:rPr>
            <a:t>school </a:t>
          </a:r>
          <a:r>
            <a:rPr lang="en-GB" b="1" dirty="0"/>
            <a:t>shirt or </a:t>
          </a:r>
          <a:r>
            <a:rPr lang="en-GB" b="1" dirty="0">
              <a:latin typeface="Calibri Light" panose="020F0302020204030204"/>
            </a:rPr>
            <a:t>a T Shirt / </a:t>
          </a:r>
          <a:r>
            <a:rPr lang="en-GB" b="1" dirty="0"/>
            <a:t>vest top under your </a:t>
          </a:r>
          <a:r>
            <a:rPr lang="en-GB" b="1" dirty="0">
              <a:latin typeface="Calibri Light" panose="020F0302020204030204"/>
            </a:rPr>
            <a:t>school shirt if it has long sleeves.</a:t>
          </a:r>
          <a:endParaRPr lang="en-US" b="1" dirty="0"/>
        </a:p>
      </dgm:t>
    </dgm:pt>
    <dgm:pt modelId="{369C5919-7D9A-4B7E-B00D-47BFC808F639}" type="parTrans" cxnId="{D98D034B-A953-4EBC-9785-60F6B808BAC5}">
      <dgm:prSet/>
      <dgm:spPr/>
      <dgm:t>
        <a:bodyPr/>
        <a:lstStyle/>
        <a:p>
          <a:endParaRPr lang="en-US"/>
        </a:p>
      </dgm:t>
    </dgm:pt>
    <dgm:pt modelId="{5EC49360-A81C-4DF6-9620-8BC9CBBE1E6E}" type="sibTrans" cxnId="{D98D034B-A953-4EBC-9785-60F6B808BAC5}">
      <dgm:prSet phldrT="2" phldr="0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/>
            <a:t>2</a:t>
          </a:r>
        </a:p>
      </dgm:t>
    </dgm:pt>
    <dgm:pt modelId="{5E5FAC3D-B383-4EB0-8948-A5FCBEAE5A5C}">
      <dgm:prSet/>
      <dgm:spPr>
        <a:solidFill>
          <a:schemeClr val="accent6">
            <a:lumMod val="60000"/>
            <a:lumOff val="40000"/>
          </a:schemeClr>
        </a:solidFill>
        <a:ln>
          <a:solidFill>
            <a:srgbClr val="0070C0"/>
          </a:solidFill>
        </a:ln>
      </dgm:spPr>
      <dgm:t>
        <a:bodyPr/>
        <a:lstStyle/>
        <a:p>
          <a:pPr rtl="0"/>
          <a:r>
            <a:rPr lang="en-GB" b="1" dirty="0"/>
            <a:t>The nurse will ask you some simple health questions.</a:t>
          </a:r>
          <a:r>
            <a:rPr lang="en-GB" b="1" dirty="0">
              <a:latin typeface="Calibri Light" panose="020F0302020204030204"/>
            </a:rPr>
            <a:t> </a:t>
          </a:r>
          <a:r>
            <a:rPr lang="en-GB" b="1" dirty="0"/>
            <a:t>You can ask questions too!</a:t>
          </a:r>
          <a:endParaRPr lang="en-US" b="1" dirty="0"/>
        </a:p>
      </dgm:t>
    </dgm:pt>
    <dgm:pt modelId="{EF7A91B0-465F-4E6D-A495-9CD31055FD60}" type="parTrans" cxnId="{0A409EB6-9EAE-45F8-AFD4-76D3D5D59A4A}">
      <dgm:prSet/>
      <dgm:spPr/>
      <dgm:t>
        <a:bodyPr/>
        <a:lstStyle/>
        <a:p>
          <a:endParaRPr lang="en-US"/>
        </a:p>
      </dgm:t>
    </dgm:pt>
    <dgm:pt modelId="{6C5B2B9D-152E-43D9-A8DB-A6C9578BAE7D}" type="sibTrans" cxnId="{0A409EB6-9EAE-45F8-AFD4-76D3D5D59A4A}">
      <dgm:prSet phldrT="3" phldr="0"/>
      <dgm:spPr>
        <a:solidFill>
          <a:srgbClr val="0070C0"/>
        </a:solidFill>
      </dgm:spPr>
      <dgm:t>
        <a:bodyPr/>
        <a:lstStyle/>
        <a:p>
          <a:r>
            <a:rPr lang="en-US"/>
            <a:t>3</a:t>
          </a:r>
        </a:p>
      </dgm:t>
    </dgm:pt>
    <dgm:pt modelId="{75161577-A0D2-4289-8195-893813E89CE4}">
      <dgm:prSet/>
      <dgm:spPr>
        <a:solidFill>
          <a:schemeClr val="accent6">
            <a:lumMod val="60000"/>
            <a:lumOff val="40000"/>
          </a:schemeClr>
        </a:solidFill>
        <a:ln>
          <a:solidFill>
            <a:srgbClr val="0070C0"/>
          </a:solidFill>
        </a:ln>
      </dgm:spPr>
      <dgm:t>
        <a:bodyPr/>
        <a:lstStyle/>
        <a:p>
          <a:pPr rtl="0"/>
          <a:r>
            <a:rPr lang="en-GB" b="1" dirty="0"/>
            <a:t>You</a:t>
          </a:r>
          <a:r>
            <a:rPr lang="en-GB" b="1" dirty="0">
              <a:latin typeface="Calibri Light" panose="020F0302020204030204"/>
            </a:rPr>
            <a:t> </a:t>
          </a:r>
          <a:r>
            <a:rPr lang="en-GB" b="1" dirty="0"/>
            <a:t> will be going back to class after the injection.</a:t>
          </a:r>
          <a:endParaRPr lang="en-US" b="1" dirty="0"/>
        </a:p>
      </dgm:t>
    </dgm:pt>
    <dgm:pt modelId="{A969B15D-BFFA-445F-BF49-FA0224046253}" type="parTrans" cxnId="{E6237EE6-938C-4361-BADD-E65E282AFD63}">
      <dgm:prSet/>
      <dgm:spPr/>
      <dgm:t>
        <a:bodyPr/>
        <a:lstStyle/>
        <a:p>
          <a:endParaRPr lang="en-US"/>
        </a:p>
      </dgm:t>
    </dgm:pt>
    <dgm:pt modelId="{767F99CC-0F57-427A-9DCD-57B24A9416AB}" type="sibTrans" cxnId="{E6237EE6-938C-4361-BADD-E65E282AFD63}">
      <dgm:prSet phldrT="4" phldr="0"/>
      <dgm:spPr>
        <a:solidFill>
          <a:srgbClr val="0070C0"/>
        </a:solidFill>
      </dgm:spPr>
      <dgm:t>
        <a:bodyPr/>
        <a:lstStyle/>
        <a:p>
          <a:r>
            <a:rPr lang="en-US"/>
            <a:t>4</a:t>
          </a:r>
          <a:endParaRPr lang="en-US">
            <a:solidFill>
              <a:schemeClr val="accent6">
                <a:lumMod val="75000"/>
              </a:schemeClr>
            </a:solidFill>
          </a:endParaRPr>
        </a:p>
      </dgm:t>
    </dgm:pt>
    <dgm:pt modelId="{53613A40-701B-44A0-9C5C-E1838390012B}">
      <dgm:prSet/>
      <dgm:spPr>
        <a:solidFill>
          <a:schemeClr val="accent6">
            <a:lumMod val="60000"/>
            <a:lumOff val="40000"/>
          </a:schemeClr>
        </a:solidFill>
        <a:ln>
          <a:solidFill>
            <a:srgbClr val="0070C0"/>
          </a:solidFill>
        </a:ln>
      </dgm:spPr>
      <dgm:t>
        <a:bodyPr/>
        <a:lstStyle/>
        <a:p>
          <a:pPr rtl="0"/>
          <a:r>
            <a:rPr lang="en-GB" b="1" dirty="0"/>
            <a:t>If you are very nervous or have any special needs or concerns please let your teacher know or speak to</a:t>
          </a:r>
          <a:r>
            <a:rPr lang="en-GB" b="1" dirty="0">
              <a:latin typeface="Calibri Light" panose="020F0302020204030204"/>
            </a:rPr>
            <a:t> one</a:t>
          </a:r>
          <a:r>
            <a:rPr lang="en-GB" b="1" dirty="0"/>
            <a:t> </a:t>
          </a:r>
          <a:r>
            <a:rPr lang="en-GB" b="1" dirty="0">
              <a:latin typeface="Calibri Light" panose="020F0302020204030204"/>
            </a:rPr>
            <a:t>of the nurses in the</a:t>
          </a:r>
          <a:r>
            <a:rPr lang="en-GB" b="1" dirty="0"/>
            <a:t> session</a:t>
          </a:r>
          <a:r>
            <a:rPr lang="en-GB" b="1" dirty="0">
              <a:latin typeface="Calibri Light" panose="020F0302020204030204"/>
            </a:rPr>
            <a:t>.</a:t>
          </a:r>
          <a:endParaRPr lang="en-US" b="1" dirty="0"/>
        </a:p>
      </dgm:t>
    </dgm:pt>
    <dgm:pt modelId="{E8417A5C-D607-40E2-BF2C-685801B1349D}" type="parTrans" cxnId="{E4B875C0-6D2F-448D-9801-0C78972672BE}">
      <dgm:prSet/>
      <dgm:spPr/>
      <dgm:t>
        <a:bodyPr/>
        <a:lstStyle/>
        <a:p>
          <a:endParaRPr lang="en-US"/>
        </a:p>
      </dgm:t>
    </dgm:pt>
    <dgm:pt modelId="{63E4791D-20E3-47AC-A377-1D33E9F693D5}" type="sibTrans" cxnId="{E4B875C0-6D2F-448D-9801-0C78972672BE}">
      <dgm:prSet phldrT="5" phldr="0"/>
      <dgm:spPr>
        <a:solidFill>
          <a:srgbClr val="0070C0"/>
        </a:solidFill>
      </dgm:spPr>
      <dgm:t>
        <a:bodyPr/>
        <a:lstStyle/>
        <a:p>
          <a:r>
            <a:rPr lang="en-US"/>
            <a:t>5</a:t>
          </a:r>
        </a:p>
      </dgm:t>
    </dgm:pt>
    <dgm:pt modelId="{FB47C610-4CF2-4B23-BEFA-47C6001C605C}" type="pres">
      <dgm:prSet presAssocID="{790B0117-FE0D-4784-863E-487EDF25F8E3}" presName="Name0" presStyleCnt="0">
        <dgm:presLayoutVars>
          <dgm:animLvl val="lvl"/>
          <dgm:resizeHandles val="exact"/>
        </dgm:presLayoutVars>
      </dgm:prSet>
      <dgm:spPr/>
    </dgm:pt>
    <dgm:pt modelId="{56B327C4-C9E5-44CA-9BE7-767457515A01}" type="pres">
      <dgm:prSet presAssocID="{726E34BC-4BA8-4BA8-B7E2-DE3CE7EB46A0}" presName="compositeNode" presStyleCnt="0">
        <dgm:presLayoutVars>
          <dgm:bulletEnabled val="1"/>
        </dgm:presLayoutVars>
      </dgm:prSet>
      <dgm:spPr/>
    </dgm:pt>
    <dgm:pt modelId="{B80DB674-217E-4BB8-95BC-9A73D9B2EC50}" type="pres">
      <dgm:prSet presAssocID="{726E34BC-4BA8-4BA8-B7E2-DE3CE7EB46A0}" presName="bgRect" presStyleLbl="bgAccFollowNode1" presStyleIdx="0" presStyleCnt="5"/>
      <dgm:spPr/>
    </dgm:pt>
    <dgm:pt modelId="{B3D26E7E-4343-4AAC-9CB7-AB4DA7C907F4}" type="pres">
      <dgm:prSet presAssocID="{803B0A54-0515-47C8-B173-39DD03767CAE}" presName="sibTransNodeCircle" presStyleLbl="alignNode1" presStyleIdx="0" presStyleCnt="10">
        <dgm:presLayoutVars>
          <dgm:chMax val="0"/>
          <dgm:bulletEnabled/>
        </dgm:presLayoutVars>
      </dgm:prSet>
      <dgm:spPr/>
    </dgm:pt>
    <dgm:pt modelId="{51ED133A-E823-4F37-9F9B-8C06D804C4A6}" type="pres">
      <dgm:prSet presAssocID="{726E34BC-4BA8-4BA8-B7E2-DE3CE7EB46A0}" presName="bottomLine" presStyleLbl="alignNode1" presStyleIdx="1" presStyleCnt="10">
        <dgm:presLayoutVars/>
      </dgm:prSet>
      <dgm:spPr/>
    </dgm:pt>
    <dgm:pt modelId="{C61C1CCE-A636-4F1C-906D-78D4A233E272}" type="pres">
      <dgm:prSet presAssocID="{726E34BC-4BA8-4BA8-B7E2-DE3CE7EB46A0}" presName="nodeText" presStyleLbl="bgAccFollowNode1" presStyleIdx="0" presStyleCnt="5">
        <dgm:presLayoutVars>
          <dgm:bulletEnabled val="1"/>
        </dgm:presLayoutVars>
      </dgm:prSet>
      <dgm:spPr/>
    </dgm:pt>
    <dgm:pt modelId="{D674E4A6-67E4-4139-A159-54D17AAFFF28}" type="pres">
      <dgm:prSet presAssocID="{803B0A54-0515-47C8-B173-39DD03767CAE}" presName="sibTrans" presStyleCnt="0"/>
      <dgm:spPr/>
    </dgm:pt>
    <dgm:pt modelId="{3F8279AB-AEFE-4B85-B657-41CBDD175557}" type="pres">
      <dgm:prSet presAssocID="{FA55E055-A5A5-4DED-A735-FDCDF4896815}" presName="compositeNode" presStyleCnt="0">
        <dgm:presLayoutVars>
          <dgm:bulletEnabled val="1"/>
        </dgm:presLayoutVars>
      </dgm:prSet>
      <dgm:spPr/>
    </dgm:pt>
    <dgm:pt modelId="{F644911F-26FC-410E-98C9-22BBC0FA9523}" type="pres">
      <dgm:prSet presAssocID="{FA55E055-A5A5-4DED-A735-FDCDF4896815}" presName="bgRect" presStyleLbl="bgAccFollowNode1" presStyleIdx="1" presStyleCnt="5"/>
      <dgm:spPr/>
    </dgm:pt>
    <dgm:pt modelId="{2E8D852D-5F83-4BDD-85FD-63FD91F93820}" type="pres">
      <dgm:prSet presAssocID="{5EC49360-A81C-4DF6-9620-8BC9CBBE1E6E}" presName="sibTransNodeCircle" presStyleLbl="alignNode1" presStyleIdx="2" presStyleCnt="10">
        <dgm:presLayoutVars>
          <dgm:chMax val="0"/>
          <dgm:bulletEnabled/>
        </dgm:presLayoutVars>
      </dgm:prSet>
      <dgm:spPr/>
    </dgm:pt>
    <dgm:pt modelId="{1C431F72-484C-428C-B614-A3CA07A68EBE}" type="pres">
      <dgm:prSet presAssocID="{FA55E055-A5A5-4DED-A735-FDCDF4896815}" presName="bottomLine" presStyleLbl="alignNode1" presStyleIdx="3" presStyleCnt="10">
        <dgm:presLayoutVars/>
      </dgm:prSet>
      <dgm:spPr/>
    </dgm:pt>
    <dgm:pt modelId="{28762A9E-9E82-4C1C-9425-0B1A80B9446F}" type="pres">
      <dgm:prSet presAssocID="{FA55E055-A5A5-4DED-A735-FDCDF4896815}" presName="nodeText" presStyleLbl="bgAccFollowNode1" presStyleIdx="1" presStyleCnt="5">
        <dgm:presLayoutVars>
          <dgm:bulletEnabled val="1"/>
        </dgm:presLayoutVars>
      </dgm:prSet>
      <dgm:spPr/>
    </dgm:pt>
    <dgm:pt modelId="{B2B5F96E-234C-48EE-81AD-7CB39BE299B9}" type="pres">
      <dgm:prSet presAssocID="{5EC49360-A81C-4DF6-9620-8BC9CBBE1E6E}" presName="sibTrans" presStyleCnt="0"/>
      <dgm:spPr/>
    </dgm:pt>
    <dgm:pt modelId="{D07DC101-6CF4-4E16-85D2-1215D175136D}" type="pres">
      <dgm:prSet presAssocID="{5E5FAC3D-B383-4EB0-8948-A5FCBEAE5A5C}" presName="compositeNode" presStyleCnt="0">
        <dgm:presLayoutVars>
          <dgm:bulletEnabled val="1"/>
        </dgm:presLayoutVars>
      </dgm:prSet>
      <dgm:spPr/>
    </dgm:pt>
    <dgm:pt modelId="{41C24C79-BAE1-46DB-BDB5-9DB39F065536}" type="pres">
      <dgm:prSet presAssocID="{5E5FAC3D-B383-4EB0-8948-A5FCBEAE5A5C}" presName="bgRect" presStyleLbl="bgAccFollowNode1" presStyleIdx="2" presStyleCnt="5"/>
      <dgm:spPr/>
    </dgm:pt>
    <dgm:pt modelId="{8DDC5D52-069F-4B18-B0B8-082F39985F21}" type="pres">
      <dgm:prSet presAssocID="{6C5B2B9D-152E-43D9-A8DB-A6C9578BAE7D}" presName="sibTransNodeCircle" presStyleLbl="alignNode1" presStyleIdx="4" presStyleCnt="10">
        <dgm:presLayoutVars>
          <dgm:chMax val="0"/>
          <dgm:bulletEnabled/>
        </dgm:presLayoutVars>
      </dgm:prSet>
      <dgm:spPr/>
    </dgm:pt>
    <dgm:pt modelId="{96E6FBA9-26A9-46A5-A88E-6E2913817751}" type="pres">
      <dgm:prSet presAssocID="{5E5FAC3D-B383-4EB0-8948-A5FCBEAE5A5C}" presName="bottomLine" presStyleLbl="alignNode1" presStyleIdx="5" presStyleCnt="10">
        <dgm:presLayoutVars/>
      </dgm:prSet>
      <dgm:spPr/>
    </dgm:pt>
    <dgm:pt modelId="{B4947BC2-55A3-4509-A226-FCEA0350D7DC}" type="pres">
      <dgm:prSet presAssocID="{5E5FAC3D-B383-4EB0-8948-A5FCBEAE5A5C}" presName="nodeText" presStyleLbl="bgAccFollowNode1" presStyleIdx="2" presStyleCnt="5">
        <dgm:presLayoutVars>
          <dgm:bulletEnabled val="1"/>
        </dgm:presLayoutVars>
      </dgm:prSet>
      <dgm:spPr/>
    </dgm:pt>
    <dgm:pt modelId="{98A30489-D09E-42E4-A867-FBFFA7978F4E}" type="pres">
      <dgm:prSet presAssocID="{6C5B2B9D-152E-43D9-A8DB-A6C9578BAE7D}" presName="sibTrans" presStyleCnt="0"/>
      <dgm:spPr/>
    </dgm:pt>
    <dgm:pt modelId="{62AE13F2-B5A5-42B6-A176-EEC2DB0C17B9}" type="pres">
      <dgm:prSet presAssocID="{75161577-A0D2-4289-8195-893813E89CE4}" presName="compositeNode" presStyleCnt="0">
        <dgm:presLayoutVars>
          <dgm:bulletEnabled val="1"/>
        </dgm:presLayoutVars>
      </dgm:prSet>
      <dgm:spPr/>
    </dgm:pt>
    <dgm:pt modelId="{9328CC04-3A9A-4590-868B-202A108E2920}" type="pres">
      <dgm:prSet presAssocID="{75161577-A0D2-4289-8195-893813E89CE4}" presName="bgRect" presStyleLbl="bgAccFollowNode1" presStyleIdx="3" presStyleCnt="5"/>
      <dgm:spPr/>
    </dgm:pt>
    <dgm:pt modelId="{9F335C58-40E6-4C76-8BAE-627C4C39999A}" type="pres">
      <dgm:prSet presAssocID="{767F99CC-0F57-427A-9DCD-57B24A9416AB}" presName="sibTransNodeCircle" presStyleLbl="alignNode1" presStyleIdx="6" presStyleCnt="10">
        <dgm:presLayoutVars>
          <dgm:chMax val="0"/>
          <dgm:bulletEnabled/>
        </dgm:presLayoutVars>
      </dgm:prSet>
      <dgm:spPr/>
    </dgm:pt>
    <dgm:pt modelId="{45E5E74D-D613-4C17-9010-0A34BD78D4C1}" type="pres">
      <dgm:prSet presAssocID="{75161577-A0D2-4289-8195-893813E89CE4}" presName="bottomLine" presStyleLbl="alignNode1" presStyleIdx="7" presStyleCnt="10">
        <dgm:presLayoutVars/>
      </dgm:prSet>
      <dgm:spPr/>
    </dgm:pt>
    <dgm:pt modelId="{7F09D604-43F2-473B-B4DB-B45DA0C43D70}" type="pres">
      <dgm:prSet presAssocID="{75161577-A0D2-4289-8195-893813E89CE4}" presName="nodeText" presStyleLbl="bgAccFollowNode1" presStyleIdx="3" presStyleCnt="5">
        <dgm:presLayoutVars>
          <dgm:bulletEnabled val="1"/>
        </dgm:presLayoutVars>
      </dgm:prSet>
      <dgm:spPr/>
    </dgm:pt>
    <dgm:pt modelId="{F25B4C7A-F496-450E-B360-306F9F62E949}" type="pres">
      <dgm:prSet presAssocID="{767F99CC-0F57-427A-9DCD-57B24A9416AB}" presName="sibTrans" presStyleCnt="0"/>
      <dgm:spPr/>
    </dgm:pt>
    <dgm:pt modelId="{0011352A-680C-4C1D-A518-FED45C92D450}" type="pres">
      <dgm:prSet presAssocID="{53613A40-701B-44A0-9C5C-E1838390012B}" presName="compositeNode" presStyleCnt="0">
        <dgm:presLayoutVars>
          <dgm:bulletEnabled val="1"/>
        </dgm:presLayoutVars>
      </dgm:prSet>
      <dgm:spPr/>
    </dgm:pt>
    <dgm:pt modelId="{ABDA35C8-CBE8-44A2-95FA-F2405C48BCBF}" type="pres">
      <dgm:prSet presAssocID="{53613A40-701B-44A0-9C5C-E1838390012B}" presName="bgRect" presStyleLbl="bgAccFollowNode1" presStyleIdx="4" presStyleCnt="5"/>
      <dgm:spPr/>
    </dgm:pt>
    <dgm:pt modelId="{43A2DB3F-6374-41B4-AD59-9B4EC51CF750}" type="pres">
      <dgm:prSet presAssocID="{63E4791D-20E3-47AC-A377-1D33E9F693D5}" presName="sibTransNodeCircle" presStyleLbl="alignNode1" presStyleIdx="8" presStyleCnt="10" custScaleX="96147" custLinFactNeighborX="5743" custLinFactNeighborY="-10030">
        <dgm:presLayoutVars>
          <dgm:chMax val="0"/>
          <dgm:bulletEnabled/>
        </dgm:presLayoutVars>
      </dgm:prSet>
      <dgm:spPr/>
    </dgm:pt>
    <dgm:pt modelId="{ADE9EC8C-7E06-4B3C-AFE4-B5F9083BA21E}" type="pres">
      <dgm:prSet presAssocID="{53613A40-701B-44A0-9C5C-E1838390012B}" presName="bottomLine" presStyleLbl="alignNode1" presStyleIdx="9" presStyleCnt="10">
        <dgm:presLayoutVars/>
      </dgm:prSet>
      <dgm:spPr/>
    </dgm:pt>
    <dgm:pt modelId="{8A4F3C51-A023-40E9-9617-8BF1193B22D4}" type="pres">
      <dgm:prSet presAssocID="{53613A40-701B-44A0-9C5C-E1838390012B}" presName="nodeText" presStyleLbl="bgAccFollowNode1" presStyleIdx="4" presStyleCnt="5">
        <dgm:presLayoutVars>
          <dgm:bulletEnabled val="1"/>
        </dgm:presLayoutVars>
      </dgm:prSet>
      <dgm:spPr/>
    </dgm:pt>
  </dgm:ptLst>
  <dgm:cxnLst>
    <dgm:cxn modelId="{7D223C02-8A2A-4558-A278-F0F5A67B97C0}" type="presOf" srcId="{6C5B2B9D-152E-43D9-A8DB-A6C9578BAE7D}" destId="{8DDC5D52-069F-4B18-B0B8-082F39985F21}" srcOrd="0" destOrd="0" presId="urn:microsoft.com/office/officeart/2016/7/layout/BasicLinearProcessNumbered"/>
    <dgm:cxn modelId="{C7C70F08-6923-4C18-966B-243CD3651BEE}" type="presOf" srcId="{726E34BC-4BA8-4BA8-B7E2-DE3CE7EB46A0}" destId="{C61C1CCE-A636-4F1C-906D-78D4A233E272}" srcOrd="1" destOrd="0" presId="urn:microsoft.com/office/officeart/2016/7/layout/BasicLinearProcessNumbered"/>
    <dgm:cxn modelId="{C219EB28-C2BB-4C11-AC48-1F4626E33612}" type="presOf" srcId="{5EC49360-A81C-4DF6-9620-8BC9CBBE1E6E}" destId="{2E8D852D-5F83-4BDD-85FD-63FD91F93820}" srcOrd="0" destOrd="0" presId="urn:microsoft.com/office/officeart/2016/7/layout/BasicLinearProcessNumbered"/>
    <dgm:cxn modelId="{749EB529-1A00-4F3B-9641-1A6BEBD0A8DD}" type="presOf" srcId="{5E5FAC3D-B383-4EB0-8948-A5FCBEAE5A5C}" destId="{41C24C79-BAE1-46DB-BDB5-9DB39F065536}" srcOrd="0" destOrd="0" presId="urn:microsoft.com/office/officeart/2016/7/layout/BasicLinearProcessNumbered"/>
    <dgm:cxn modelId="{E5940333-5322-4972-85C3-1593FBB41C06}" type="presOf" srcId="{803B0A54-0515-47C8-B173-39DD03767CAE}" destId="{B3D26E7E-4343-4AAC-9CB7-AB4DA7C907F4}" srcOrd="0" destOrd="0" presId="urn:microsoft.com/office/officeart/2016/7/layout/BasicLinearProcessNumbered"/>
    <dgm:cxn modelId="{36E00E33-C210-48BD-89CA-C113E2E11E92}" type="presOf" srcId="{75161577-A0D2-4289-8195-893813E89CE4}" destId="{9328CC04-3A9A-4590-868B-202A108E2920}" srcOrd="0" destOrd="0" presId="urn:microsoft.com/office/officeart/2016/7/layout/BasicLinearProcessNumbered"/>
    <dgm:cxn modelId="{D98D034B-A953-4EBC-9785-60F6B808BAC5}" srcId="{790B0117-FE0D-4784-863E-487EDF25F8E3}" destId="{FA55E055-A5A5-4DED-A735-FDCDF4896815}" srcOrd="1" destOrd="0" parTransId="{369C5919-7D9A-4B7E-B00D-47BFC808F639}" sibTransId="{5EC49360-A81C-4DF6-9620-8BC9CBBE1E6E}"/>
    <dgm:cxn modelId="{C381556E-01EB-4941-AB09-34D27FA30171}" type="presOf" srcId="{75161577-A0D2-4289-8195-893813E89CE4}" destId="{7F09D604-43F2-473B-B4DB-B45DA0C43D70}" srcOrd="1" destOrd="0" presId="urn:microsoft.com/office/officeart/2016/7/layout/BasicLinearProcessNumbered"/>
    <dgm:cxn modelId="{53E7B44E-0FD3-45CD-9332-8AF4D9A253E3}" type="presOf" srcId="{FA55E055-A5A5-4DED-A735-FDCDF4896815}" destId="{F644911F-26FC-410E-98C9-22BBC0FA9523}" srcOrd="0" destOrd="0" presId="urn:microsoft.com/office/officeart/2016/7/layout/BasicLinearProcessNumbered"/>
    <dgm:cxn modelId="{28A55074-AEBB-4A81-BB53-3B56180509CA}" type="presOf" srcId="{790B0117-FE0D-4784-863E-487EDF25F8E3}" destId="{FB47C610-4CF2-4B23-BEFA-47C6001C605C}" srcOrd="0" destOrd="0" presId="urn:microsoft.com/office/officeart/2016/7/layout/BasicLinearProcessNumbered"/>
    <dgm:cxn modelId="{A8504278-6099-4A7B-9E68-FBD75F37CF2C}" type="presOf" srcId="{53613A40-701B-44A0-9C5C-E1838390012B}" destId="{8A4F3C51-A023-40E9-9617-8BF1193B22D4}" srcOrd="1" destOrd="0" presId="urn:microsoft.com/office/officeart/2016/7/layout/BasicLinearProcessNumbered"/>
    <dgm:cxn modelId="{A5274F5A-388D-4685-996B-82808E81C3C9}" type="presOf" srcId="{FA55E055-A5A5-4DED-A735-FDCDF4896815}" destId="{28762A9E-9E82-4C1C-9425-0B1A80B9446F}" srcOrd="1" destOrd="0" presId="urn:microsoft.com/office/officeart/2016/7/layout/BasicLinearProcessNumbered"/>
    <dgm:cxn modelId="{9A9DEE83-894D-4B38-9706-04D39B25CB8E}" type="presOf" srcId="{5E5FAC3D-B383-4EB0-8948-A5FCBEAE5A5C}" destId="{B4947BC2-55A3-4509-A226-FCEA0350D7DC}" srcOrd="1" destOrd="0" presId="urn:microsoft.com/office/officeart/2016/7/layout/BasicLinearProcessNumbered"/>
    <dgm:cxn modelId="{7A51DF95-A0FA-4E3A-8823-58717753F293}" type="presOf" srcId="{726E34BC-4BA8-4BA8-B7E2-DE3CE7EB46A0}" destId="{B80DB674-217E-4BB8-95BC-9A73D9B2EC50}" srcOrd="0" destOrd="0" presId="urn:microsoft.com/office/officeart/2016/7/layout/BasicLinearProcessNumbered"/>
    <dgm:cxn modelId="{3C3909A0-483B-4D27-9DFC-2C62D96FA9BC}" type="presOf" srcId="{63E4791D-20E3-47AC-A377-1D33E9F693D5}" destId="{43A2DB3F-6374-41B4-AD59-9B4EC51CF750}" srcOrd="0" destOrd="0" presId="urn:microsoft.com/office/officeart/2016/7/layout/BasicLinearProcessNumbered"/>
    <dgm:cxn modelId="{0A409EB6-9EAE-45F8-AFD4-76D3D5D59A4A}" srcId="{790B0117-FE0D-4784-863E-487EDF25F8E3}" destId="{5E5FAC3D-B383-4EB0-8948-A5FCBEAE5A5C}" srcOrd="2" destOrd="0" parTransId="{EF7A91B0-465F-4E6D-A495-9CD31055FD60}" sibTransId="{6C5B2B9D-152E-43D9-A8DB-A6C9578BAE7D}"/>
    <dgm:cxn modelId="{E4B875C0-6D2F-448D-9801-0C78972672BE}" srcId="{790B0117-FE0D-4784-863E-487EDF25F8E3}" destId="{53613A40-701B-44A0-9C5C-E1838390012B}" srcOrd="4" destOrd="0" parTransId="{E8417A5C-D607-40E2-BF2C-685801B1349D}" sibTransId="{63E4791D-20E3-47AC-A377-1D33E9F693D5}"/>
    <dgm:cxn modelId="{5C0F0BD0-47A8-4420-937D-8FCD27F6D585}" srcId="{790B0117-FE0D-4784-863E-487EDF25F8E3}" destId="{726E34BC-4BA8-4BA8-B7E2-DE3CE7EB46A0}" srcOrd="0" destOrd="0" parTransId="{EA639E52-BDCA-4E1E-BC68-9D39F6AAAF51}" sibTransId="{803B0A54-0515-47C8-B173-39DD03767CAE}"/>
    <dgm:cxn modelId="{F73B48E1-9C4B-46E0-B499-0EA9D8CB5F38}" type="presOf" srcId="{767F99CC-0F57-427A-9DCD-57B24A9416AB}" destId="{9F335C58-40E6-4C76-8BAE-627C4C39999A}" srcOrd="0" destOrd="0" presId="urn:microsoft.com/office/officeart/2016/7/layout/BasicLinearProcessNumbered"/>
    <dgm:cxn modelId="{E6237EE6-938C-4361-BADD-E65E282AFD63}" srcId="{790B0117-FE0D-4784-863E-487EDF25F8E3}" destId="{75161577-A0D2-4289-8195-893813E89CE4}" srcOrd="3" destOrd="0" parTransId="{A969B15D-BFFA-445F-BF49-FA0224046253}" sibTransId="{767F99CC-0F57-427A-9DCD-57B24A9416AB}"/>
    <dgm:cxn modelId="{FB5C8BEB-66B4-45D6-A3B5-6BA5111431B2}" type="presOf" srcId="{53613A40-701B-44A0-9C5C-E1838390012B}" destId="{ABDA35C8-CBE8-44A2-95FA-F2405C48BCBF}" srcOrd="0" destOrd="0" presId="urn:microsoft.com/office/officeart/2016/7/layout/BasicLinearProcessNumbered"/>
    <dgm:cxn modelId="{3B07D69F-5D7C-449A-BA6B-AF45902E8643}" type="presParOf" srcId="{FB47C610-4CF2-4B23-BEFA-47C6001C605C}" destId="{56B327C4-C9E5-44CA-9BE7-767457515A01}" srcOrd="0" destOrd="0" presId="urn:microsoft.com/office/officeart/2016/7/layout/BasicLinearProcessNumbered"/>
    <dgm:cxn modelId="{847FDA63-D193-4F94-AF76-2F4560828D12}" type="presParOf" srcId="{56B327C4-C9E5-44CA-9BE7-767457515A01}" destId="{B80DB674-217E-4BB8-95BC-9A73D9B2EC50}" srcOrd="0" destOrd="0" presId="urn:microsoft.com/office/officeart/2016/7/layout/BasicLinearProcessNumbered"/>
    <dgm:cxn modelId="{88AED269-EC22-4FA8-849C-B6980E1FBA5F}" type="presParOf" srcId="{56B327C4-C9E5-44CA-9BE7-767457515A01}" destId="{B3D26E7E-4343-4AAC-9CB7-AB4DA7C907F4}" srcOrd="1" destOrd="0" presId="urn:microsoft.com/office/officeart/2016/7/layout/BasicLinearProcessNumbered"/>
    <dgm:cxn modelId="{05FBE481-DE01-45CC-95D3-B48885CB3AAC}" type="presParOf" srcId="{56B327C4-C9E5-44CA-9BE7-767457515A01}" destId="{51ED133A-E823-4F37-9F9B-8C06D804C4A6}" srcOrd="2" destOrd="0" presId="urn:microsoft.com/office/officeart/2016/7/layout/BasicLinearProcessNumbered"/>
    <dgm:cxn modelId="{B31A1066-7682-4E4B-8B8E-C1D969CA8DB1}" type="presParOf" srcId="{56B327C4-C9E5-44CA-9BE7-767457515A01}" destId="{C61C1CCE-A636-4F1C-906D-78D4A233E272}" srcOrd="3" destOrd="0" presId="urn:microsoft.com/office/officeart/2016/7/layout/BasicLinearProcessNumbered"/>
    <dgm:cxn modelId="{D4BA2D63-C033-4204-8678-2C97FC4F42DE}" type="presParOf" srcId="{FB47C610-4CF2-4B23-BEFA-47C6001C605C}" destId="{D674E4A6-67E4-4139-A159-54D17AAFFF28}" srcOrd="1" destOrd="0" presId="urn:microsoft.com/office/officeart/2016/7/layout/BasicLinearProcessNumbered"/>
    <dgm:cxn modelId="{6D514ABF-E199-42DD-91DE-3E9E8C61AC32}" type="presParOf" srcId="{FB47C610-4CF2-4B23-BEFA-47C6001C605C}" destId="{3F8279AB-AEFE-4B85-B657-41CBDD175557}" srcOrd="2" destOrd="0" presId="urn:microsoft.com/office/officeart/2016/7/layout/BasicLinearProcessNumbered"/>
    <dgm:cxn modelId="{4234E05E-6519-4A58-9772-4E7BC7C2D9E9}" type="presParOf" srcId="{3F8279AB-AEFE-4B85-B657-41CBDD175557}" destId="{F644911F-26FC-410E-98C9-22BBC0FA9523}" srcOrd="0" destOrd="0" presId="urn:microsoft.com/office/officeart/2016/7/layout/BasicLinearProcessNumbered"/>
    <dgm:cxn modelId="{49EBEB15-83F3-4740-859C-6B5F52D6548E}" type="presParOf" srcId="{3F8279AB-AEFE-4B85-B657-41CBDD175557}" destId="{2E8D852D-5F83-4BDD-85FD-63FD91F93820}" srcOrd="1" destOrd="0" presId="urn:microsoft.com/office/officeart/2016/7/layout/BasicLinearProcessNumbered"/>
    <dgm:cxn modelId="{120955A3-ABE4-4337-987D-EAFD164B6F90}" type="presParOf" srcId="{3F8279AB-AEFE-4B85-B657-41CBDD175557}" destId="{1C431F72-484C-428C-B614-A3CA07A68EBE}" srcOrd="2" destOrd="0" presId="urn:microsoft.com/office/officeart/2016/7/layout/BasicLinearProcessNumbered"/>
    <dgm:cxn modelId="{128DF184-06ED-48CE-8D69-59DAECEB1AF5}" type="presParOf" srcId="{3F8279AB-AEFE-4B85-B657-41CBDD175557}" destId="{28762A9E-9E82-4C1C-9425-0B1A80B9446F}" srcOrd="3" destOrd="0" presId="urn:microsoft.com/office/officeart/2016/7/layout/BasicLinearProcessNumbered"/>
    <dgm:cxn modelId="{897F6A9D-08AE-41B1-97E8-D559CF0DC7E3}" type="presParOf" srcId="{FB47C610-4CF2-4B23-BEFA-47C6001C605C}" destId="{B2B5F96E-234C-48EE-81AD-7CB39BE299B9}" srcOrd="3" destOrd="0" presId="urn:microsoft.com/office/officeart/2016/7/layout/BasicLinearProcessNumbered"/>
    <dgm:cxn modelId="{32C3E7EA-AEDD-4193-86F6-FE374EF4907F}" type="presParOf" srcId="{FB47C610-4CF2-4B23-BEFA-47C6001C605C}" destId="{D07DC101-6CF4-4E16-85D2-1215D175136D}" srcOrd="4" destOrd="0" presId="urn:microsoft.com/office/officeart/2016/7/layout/BasicLinearProcessNumbered"/>
    <dgm:cxn modelId="{FBAFEA00-8218-41E9-A506-D331860381F2}" type="presParOf" srcId="{D07DC101-6CF4-4E16-85D2-1215D175136D}" destId="{41C24C79-BAE1-46DB-BDB5-9DB39F065536}" srcOrd="0" destOrd="0" presId="urn:microsoft.com/office/officeart/2016/7/layout/BasicLinearProcessNumbered"/>
    <dgm:cxn modelId="{FA17F000-69AF-44F2-B95B-1AE7F30154CC}" type="presParOf" srcId="{D07DC101-6CF4-4E16-85D2-1215D175136D}" destId="{8DDC5D52-069F-4B18-B0B8-082F39985F21}" srcOrd="1" destOrd="0" presId="urn:microsoft.com/office/officeart/2016/7/layout/BasicLinearProcessNumbered"/>
    <dgm:cxn modelId="{18AF3B32-ADB3-45AE-B528-58480F78D3C7}" type="presParOf" srcId="{D07DC101-6CF4-4E16-85D2-1215D175136D}" destId="{96E6FBA9-26A9-46A5-A88E-6E2913817751}" srcOrd="2" destOrd="0" presId="urn:microsoft.com/office/officeart/2016/7/layout/BasicLinearProcessNumbered"/>
    <dgm:cxn modelId="{93DD03C2-D37C-4EA2-AF57-757EDC7F3BA4}" type="presParOf" srcId="{D07DC101-6CF4-4E16-85D2-1215D175136D}" destId="{B4947BC2-55A3-4509-A226-FCEA0350D7DC}" srcOrd="3" destOrd="0" presId="urn:microsoft.com/office/officeart/2016/7/layout/BasicLinearProcessNumbered"/>
    <dgm:cxn modelId="{AEEAB4D4-4379-412A-8B0E-8FC7C2F513D9}" type="presParOf" srcId="{FB47C610-4CF2-4B23-BEFA-47C6001C605C}" destId="{98A30489-D09E-42E4-A867-FBFFA7978F4E}" srcOrd="5" destOrd="0" presId="urn:microsoft.com/office/officeart/2016/7/layout/BasicLinearProcessNumbered"/>
    <dgm:cxn modelId="{7F640B83-06D6-402C-A11E-A12B25250B0A}" type="presParOf" srcId="{FB47C610-4CF2-4B23-BEFA-47C6001C605C}" destId="{62AE13F2-B5A5-42B6-A176-EEC2DB0C17B9}" srcOrd="6" destOrd="0" presId="urn:microsoft.com/office/officeart/2016/7/layout/BasicLinearProcessNumbered"/>
    <dgm:cxn modelId="{FE9E19C1-B516-4A0B-A704-EFE6DB048A61}" type="presParOf" srcId="{62AE13F2-B5A5-42B6-A176-EEC2DB0C17B9}" destId="{9328CC04-3A9A-4590-868B-202A108E2920}" srcOrd="0" destOrd="0" presId="urn:microsoft.com/office/officeart/2016/7/layout/BasicLinearProcessNumbered"/>
    <dgm:cxn modelId="{8FFD3FE1-DFAA-49FD-B20B-BC88259E7194}" type="presParOf" srcId="{62AE13F2-B5A5-42B6-A176-EEC2DB0C17B9}" destId="{9F335C58-40E6-4C76-8BAE-627C4C39999A}" srcOrd="1" destOrd="0" presId="urn:microsoft.com/office/officeart/2016/7/layout/BasicLinearProcessNumbered"/>
    <dgm:cxn modelId="{6EF473BB-E894-44F8-90B5-FBB69D92A8E4}" type="presParOf" srcId="{62AE13F2-B5A5-42B6-A176-EEC2DB0C17B9}" destId="{45E5E74D-D613-4C17-9010-0A34BD78D4C1}" srcOrd="2" destOrd="0" presId="urn:microsoft.com/office/officeart/2016/7/layout/BasicLinearProcessNumbered"/>
    <dgm:cxn modelId="{E94BE234-9D6C-464B-B2AF-2F2CF92853E6}" type="presParOf" srcId="{62AE13F2-B5A5-42B6-A176-EEC2DB0C17B9}" destId="{7F09D604-43F2-473B-B4DB-B45DA0C43D70}" srcOrd="3" destOrd="0" presId="urn:microsoft.com/office/officeart/2016/7/layout/BasicLinearProcessNumbered"/>
    <dgm:cxn modelId="{DB93A266-6FEF-4B8A-90A1-D381BF6840B1}" type="presParOf" srcId="{FB47C610-4CF2-4B23-BEFA-47C6001C605C}" destId="{F25B4C7A-F496-450E-B360-306F9F62E949}" srcOrd="7" destOrd="0" presId="urn:microsoft.com/office/officeart/2016/7/layout/BasicLinearProcessNumbered"/>
    <dgm:cxn modelId="{2D583C54-8719-44F6-951B-81B8444D391F}" type="presParOf" srcId="{FB47C610-4CF2-4B23-BEFA-47C6001C605C}" destId="{0011352A-680C-4C1D-A518-FED45C92D450}" srcOrd="8" destOrd="0" presId="urn:microsoft.com/office/officeart/2016/7/layout/BasicLinearProcessNumbered"/>
    <dgm:cxn modelId="{FB9C1BA4-DC9B-4E33-936E-EA30538CBD8D}" type="presParOf" srcId="{0011352A-680C-4C1D-A518-FED45C92D450}" destId="{ABDA35C8-CBE8-44A2-95FA-F2405C48BCBF}" srcOrd="0" destOrd="0" presId="urn:microsoft.com/office/officeart/2016/7/layout/BasicLinearProcessNumbered"/>
    <dgm:cxn modelId="{A02203A2-CDB7-476F-A990-03ABA27AC7B9}" type="presParOf" srcId="{0011352A-680C-4C1D-A518-FED45C92D450}" destId="{43A2DB3F-6374-41B4-AD59-9B4EC51CF750}" srcOrd="1" destOrd="0" presId="urn:microsoft.com/office/officeart/2016/7/layout/BasicLinearProcessNumbered"/>
    <dgm:cxn modelId="{EAFFC36F-981A-41F8-A71C-6F25D874B9C8}" type="presParOf" srcId="{0011352A-680C-4C1D-A518-FED45C92D450}" destId="{ADE9EC8C-7E06-4B3C-AFE4-B5F9083BA21E}" srcOrd="2" destOrd="0" presId="urn:microsoft.com/office/officeart/2016/7/layout/BasicLinearProcessNumbered"/>
    <dgm:cxn modelId="{09B68A28-86DF-47F7-A40F-8652AE6437BE}" type="presParOf" srcId="{0011352A-680C-4C1D-A518-FED45C92D450}" destId="{8A4F3C51-A023-40E9-9617-8BF1193B22D4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0DB674-217E-4BB8-95BC-9A73D9B2EC50}">
      <dsp:nvSpPr>
        <dsp:cNvPr id="0" name=""/>
        <dsp:cNvSpPr/>
      </dsp:nvSpPr>
      <dsp:spPr>
        <a:xfrm>
          <a:off x="3753" y="1041666"/>
          <a:ext cx="2032057" cy="2844880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6350" cap="flat" cmpd="sng" algn="ctr">
          <a:solidFill>
            <a:srgbClr val="0070C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427" tIns="330200" rIns="158427" bIns="33020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Have your breakfast in the morning.</a:t>
          </a:r>
          <a:endParaRPr lang="en-US" sz="1200" b="1" kern="1200" dirty="0"/>
        </a:p>
      </dsp:txBody>
      <dsp:txXfrm>
        <a:off x="3753" y="2122721"/>
        <a:ext cx="2032057" cy="1706928"/>
      </dsp:txXfrm>
    </dsp:sp>
    <dsp:sp modelId="{B3D26E7E-4343-4AAC-9CB7-AB4DA7C907F4}">
      <dsp:nvSpPr>
        <dsp:cNvPr id="0" name=""/>
        <dsp:cNvSpPr/>
      </dsp:nvSpPr>
      <dsp:spPr>
        <a:xfrm>
          <a:off x="593049" y="1326154"/>
          <a:ext cx="853464" cy="853464"/>
        </a:xfrm>
        <a:prstGeom prst="ellipse">
          <a:avLst/>
        </a:prstGeom>
        <a:solidFill>
          <a:schemeClr val="accent1">
            <a:lumMod val="75000"/>
          </a:schemeClr>
        </a:solidFill>
        <a:ln w="6350" cap="flat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6539" tIns="12700" rIns="66539" bIns="1270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1</a:t>
          </a:r>
        </a:p>
      </dsp:txBody>
      <dsp:txXfrm>
        <a:off x="718036" y="1451141"/>
        <a:ext cx="603490" cy="603490"/>
      </dsp:txXfrm>
    </dsp:sp>
    <dsp:sp modelId="{51ED133A-E823-4F37-9F9B-8C06D804C4A6}">
      <dsp:nvSpPr>
        <dsp:cNvPr id="0" name=""/>
        <dsp:cNvSpPr/>
      </dsp:nvSpPr>
      <dsp:spPr>
        <a:xfrm>
          <a:off x="3753" y="3886475"/>
          <a:ext cx="2032057" cy="72"/>
        </a:xfrm>
        <a:prstGeom prst="rect">
          <a:avLst/>
        </a:prstGeom>
        <a:gradFill rotWithShape="0">
          <a:gsLst>
            <a:gs pos="0">
              <a:schemeClr val="accent6">
                <a:shade val="50000"/>
                <a:hueOff val="73685"/>
                <a:satOff val="-3221"/>
                <a:lumOff val="879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73685"/>
                <a:satOff val="-3221"/>
                <a:lumOff val="879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73685"/>
                <a:satOff val="-3221"/>
                <a:lumOff val="879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shade val="50000"/>
              <a:hueOff val="73685"/>
              <a:satOff val="-3221"/>
              <a:lumOff val="879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44911F-26FC-410E-98C9-22BBC0FA9523}">
      <dsp:nvSpPr>
        <dsp:cNvPr id="0" name=""/>
        <dsp:cNvSpPr/>
      </dsp:nvSpPr>
      <dsp:spPr>
        <a:xfrm>
          <a:off x="2239016" y="1041666"/>
          <a:ext cx="2032057" cy="2844880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6350" cap="flat" cmpd="sng" algn="ctr">
          <a:solidFill>
            <a:srgbClr val="0070C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427" tIns="330200" rIns="158427" bIns="330200" numCol="1" spcCol="1270" anchor="t" anchorCtr="0">
          <a:noAutofit/>
        </a:bodyPr>
        <a:lstStyle/>
        <a:p>
          <a:pPr marL="0" lvl="0" indent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Wear a short sleeve </a:t>
          </a:r>
          <a:r>
            <a:rPr lang="en-GB" sz="1200" b="1" kern="1200" dirty="0">
              <a:latin typeface="Calibri Light" panose="020F0302020204030204"/>
            </a:rPr>
            <a:t>school </a:t>
          </a:r>
          <a:r>
            <a:rPr lang="en-GB" sz="1200" b="1" kern="1200" dirty="0"/>
            <a:t>shirt or </a:t>
          </a:r>
          <a:r>
            <a:rPr lang="en-GB" sz="1200" b="1" kern="1200" dirty="0">
              <a:latin typeface="Calibri Light" panose="020F0302020204030204"/>
            </a:rPr>
            <a:t>a T Shirt / </a:t>
          </a:r>
          <a:r>
            <a:rPr lang="en-GB" sz="1200" b="1" kern="1200" dirty="0"/>
            <a:t>vest top under your </a:t>
          </a:r>
          <a:r>
            <a:rPr lang="en-GB" sz="1200" b="1" kern="1200" dirty="0">
              <a:latin typeface="Calibri Light" panose="020F0302020204030204"/>
            </a:rPr>
            <a:t>school shirt if it has long sleeves.</a:t>
          </a:r>
          <a:endParaRPr lang="en-US" sz="1200" b="1" kern="1200" dirty="0"/>
        </a:p>
      </dsp:txBody>
      <dsp:txXfrm>
        <a:off x="2239016" y="2122721"/>
        <a:ext cx="2032057" cy="1706928"/>
      </dsp:txXfrm>
    </dsp:sp>
    <dsp:sp modelId="{2E8D852D-5F83-4BDD-85FD-63FD91F93820}">
      <dsp:nvSpPr>
        <dsp:cNvPr id="0" name=""/>
        <dsp:cNvSpPr/>
      </dsp:nvSpPr>
      <dsp:spPr>
        <a:xfrm>
          <a:off x="2828313" y="1326154"/>
          <a:ext cx="853464" cy="853464"/>
        </a:xfrm>
        <a:prstGeom prst="ellipse">
          <a:avLst/>
        </a:prstGeom>
        <a:solidFill>
          <a:schemeClr val="accent1">
            <a:lumMod val="75000"/>
          </a:schemeClr>
        </a:solidFill>
        <a:ln w="6350" cap="flat" cmpd="sng" algn="ctr">
          <a:solidFill>
            <a:schemeClr val="accent6">
              <a:shade val="50000"/>
              <a:hueOff val="147370"/>
              <a:satOff val="-6442"/>
              <a:lumOff val="1758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6539" tIns="12700" rIns="66539" bIns="1270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2</a:t>
          </a:r>
        </a:p>
      </dsp:txBody>
      <dsp:txXfrm>
        <a:off x="2953300" y="1451141"/>
        <a:ext cx="603490" cy="603490"/>
      </dsp:txXfrm>
    </dsp:sp>
    <dsp:sp modelId="{1C431F72-484C-428C-B614-A3CA07A68EBE}">
      <dsp:nvSpPr>
        <dsp:cNvPr id="0" name=""/>
        <dsp:cNvSpPr/>
      </dsp:nvSpPr>
      <dsp:spPr>
        <a:xfrm>
          <a:off x="2239016" y="3886475"/>
          <a:ext cx="2032057" cy="72"/>
        </a:xfrm>
        <a:prstGeom prst="rect">
          <a:avLst/>
        </a:prstGeom>
        <a:gradFill rotWithShape="0">
          <a:gsLst>
            <a:gs pos="0">
              <a:schemeClr val="accent6">
                <a:shade val="50000"/>
                <a:hueOff val="221054"/>
                <a:satOff val="-9663"/>
                <a:lumOff val="263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221054"/>
                <a:satOff val="-9663"/>
                <a:lumOff val="263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221054"/>
                <a:satOff val="-9663"/>
                <a:lumOff val="263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shade val="50000"/>
              <a:hueOff val="221054"/>
              <a:satOff val="-9663"/>
              <a:lumOff val="2637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1C24C79-BAE1-46DB-BDB5-9DB39F065536}">
      <dsp:nvSpPr>
        <dsp:cNvPr id="0" name=""/>
        <dsp:cNvSpPr/>
      </dsp:nvSpPr>
      <dsp:spPr>
        <a:xfrm>
          <a:off x="4474280" y="1041666"/>
          <a:ext cx="2032057" cy="2844880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6350" cap="flat" cmpd="sng" algn="ctr">
          <a:solidFill>
            <a:srgbClr val="0070C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427" tIns="330200" rIns="158427" bIns="330200" numCol="1" spcCol="1270" anchor="t" anchorCtr="0">
          <a:noAutofit/>
        </a:bodyPr>
        <a:lstStyle/>
        <a:p>
          <a:pPr marL="0" lvl="0" indent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The nurse will ask you some simple health questions.</a:t>
          </a:r>
          <a:r>
            <a:rPr lang="en-GB" sz="1200" b="1" kern="1200" dirty="0">
              <a:latin typeface="Calibri Light" panose="020F0302020204030204"/>
            </a:rPr>
            <a:t> </a:t>
          </a:r>
          <a:r>
            <a:rPr lang="en-GB" sz="1200" b="1" kern="1200" dirty="0"/>
            <a:t>You can ask questions too!</a:t>
          </a:r>
          <a:endParaRPr lang="en-US" sz="1200" b="1" kern="1200" dirty="0"/>
        </a:p>
      </dsp:txBody>
      <dsp:txXfrm>
        <a:off x="4474280" y="2122721"/>
        <a:ext cx="2032057" cy="1706928"/>
      </dsp:txXfrm>
    </dsp:sp>
    <dsp:sp modelId="{8DDC5D52-069F-4B18-B0B8-082F39985F21}">
      <dsp:nvSpPr>
        <dsp:cNvPr id="0" name=""/>
        <dsp:cNvSpPr/>
      </dsp:nvSpPr>
      <dsp:spPr>
        <a:xfrm>
          <a:off x="5063576" y="1326154"/>
          <a:ext cx="853464" cy="853464"/>
        </a:xfrm>
        <a:prstGeom prst="ellipse">
          <a:avLst/>
        </a:prstGeom>
        <a:solidFill>
          <a:srgbClr val="0070C0"/>
        </a:solidFill>
        <a:ln w="6350" cap="flat" cmpd="sng" algn="ctr">
          <a:solidFill>
            <a:schemeClr val="accent6">
              <a:shade val="50000"/>
              <a:hueOff val="294739"/>
              <a:satOff val="-12884"/>
              <a:lumOff val="3516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6539" tIns="12700" rIns="66539" bIns="1270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3</a:t>
          </a:r>
        </a:p>
      </dsp:txBody>
      <dsp:txXfrm>
        <a:off x="5188563" y="1451141"/>
        <a:ext cx="603490" cy="603490"/>
      </dsp:txXfrm>
    </dsp:sp>
    <dsp:sp modelId="{96E6FBA9-26A9-46A5-A88E-6E2913817751}">
      <dsp:nvSpPr>
        <dsp:cNvPr id="0" name=""/>
        <dsp:cNvSpPr/>
      </dsp:nvSpPr>
      <dsp:spPr>
        <a:xfrm>
          <a:off x="4474280" y="3886475"/>
          <a:ext cx="2032057" cy="72"/>
        </a:xfrm>
        <a:prstGeom prst="rect">
          <a:avLst/>
        </a:prstGeom>
        <a:gradFill rotWithShape="0">
          <a:gsLst>
            <a:gs pos="0">
              <a:schemeClr val="accent6">
                <a:shade val="50000"/>
                <a:hueOff val="368424"/>
                <a:satOff val="-16105"/>
                <a:lumOff val="43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368424"/>
                <a:satOff val="-16105"/>
                <a:lumOff val="43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368424"/>
                <a:satOff val="-16105"/>
                <a:lumOff val="43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shade val="50000"/>
              <a:hueOff val="368424"/>
              <a:satOff val="-16105"/>
              <a:lumOff val="4396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328CC04-3A9A-4590-868B-202A108E2920}">
      <dsp:nvSpPr>
        <dsp:cNvPr id="0" name=""/>
        <dsp:cNvSpPr/>
      </dsp:nvSpPr>
      <dsp:spPr>
        <a:xfrm>
          <a:off x="6709543" y="1041666"/>
          <a:ext cx="2032057" cy="2844880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6350" cap="flat" cmpd="sng" algn="ctr">
          <a:solidFill>
            <a:srgbClr val="0070C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427" tIns="330200" rIns="158427" bIns="330200" numCol="1" spcCol="1270" anchor="t" anchorCtr="0">
          <a:noAutofit/>
        </a:bodyPr>
        <a:lstStyle/>
        <a:p>
          <a:pPr marL="0" lvl="0" indent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You</a:t>
          </a:r>
          <a:r>
            <a:rPr lang="en-GB" sz="1200" b="1" kern="1200" dirty="0">
              <a:latin typeface="Calibri Light" panose="020F0302020204030204"/>
            </a:rPr>
            <a:t> </a:t>
          </a:r>
          <a:r>
            <a:rPr lang="en-GB" sz="1200" b="1" kern="1200" dirty="0"/>
            <a:t> will be going back to class after the injection.</a:t>
          </a:r>
          <a:endParaRPr lang="en-US" sz="1200" b="1" kern="1200" dirty="0"/>
        </a:p>
      </dsp:txBody>
      <dsp:txXfrm>
        <a:off x="6709543" y="2122721"/>
        <a:ext cx="2032057" cy="1706928"/>
      </dsp:txXfrm>
    </dsp:sp>
    <dsp:sp modelId="{9F335C58-40E6-4C76-8BAE-627C4C39999A}">
      <dsp:nvSpPr>
        <dsp:cNvPr id="0" name=""/>
        <dsp:cNvSpPr/>
      </dsp:nvSpPr>
      <dsp:spPr>
        <a:xfrm>
          <a:off x="7298840" y="1326154"/>
          <a:ext cx="853464" cy="853464"/>
        </a:xfrm>
        <a:prstGeom prst="ellipse">
          <a:avLst/>
        </a:prstGeom>
        <a:solidFill>
          <a:srgbClr val="0070C0"/>
        </a:solidFill>
        <a:ln w="6350" cap="flat" cmpd="sng" algn="ctr">
          <a:solidFill>
            <a:schemeClr val="accent6">
              <a:shade val="50000"/>
              <a:hueOff val="294739"/>
              <a:satOff val="-12884"/>
              <a:lumOff val="3516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6539" tIns="12700" rIns="66539" bIns="1270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4</a:t>
          </a:r>
          <a:endParaRPr lang="en-US" sz="4100" kern="1200">
            <a:solidFill>
              <a:schemeClr val="accent6">
                <a:lumMod val="75000"/>
              </a:schemeClr>
            </a:solidFill>
          </a:endParaRPr>
        </a:p>
      </dsp:txBody>
      <dsp:txXfrm>
        <a:off x="7423827" y="1451141"/>
        <a:ext cx="603490" cy="603490"/>
      </dsp:txXfrm>
    </dsp:sp>
    <dsp:sp modelId="{45E5E74D-D613-4C17-9010-0A34BD78D4C1}">
      <dsp:nvSpPr>
        <dsp:cNvPr id="0" name=""/>
        <dsp:cNvSpPr/>
      </dsp:nvSpPr>
      <dsp:spPr>
        <a:xfrm>
          <a:off x="6709543" y="3886475"/>
          <a:ext cx="2032057" cy="72"/>
        </a:xfrm>
        <a:prstGeom prst="rect">
          <a:avLst/>
        </a:prstGeom>
        <a:gradFill rotWithShape="0">
          <a:gsLst>
            <a:gs pos="0">
              <a:schemeClr val="accent6">
                <a:shade val="50000"/>
                <a:hueOff val="221054"/>
                <a:satOff val="-9663"/>
                <a:lumOff val="263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221054"/>
                <a:satOff val="-9663"/>
                <a:lumOff val="263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221054"/>
                <a:satOff val="-9663"/>
                <a:lumOff val="263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shade val="50000"/>
              <a:hueOff val="221054"/>
              <a:satOff val="-9663"/>
              <a:lumOff val="2637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BDA35C8-CBE8-44A2-95FA-F2405C48BCBF}">
      <dsp:nvSpPr>
        <dsp:cNvPr id="0" name=""/>
        <dsp:cNvSpPr/>
      </dsp:nvSpPr>
      <dsp:spPr>
        <a:xfrm>
          <a:off x="8944807" y="1041666"/>
          <a:ext cx="2032057" cy="2844880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6350" cap="flat" cmpd="sng" algn="ctr">
          <a:solidFill>
            <a:srgbClr val="0070C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427" tIns="330200" rIns="158427" bIns="330200" numCol="1" spcCol="1270" anchor="t" anchorCtr="0">
          <a:noAutofit/>
        </a:bodyPr>
        <a:lstStyle/>
        <a:p>
          <a:pPr marL="0" lvl="0" indent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If you are very nervous or have any special needs or concerns please let your teacher know or speak to</a:t>
          </a:r>
          <a:r>
            <a:rPr lang="en-GB" sz="1200" b="1" kern="1200" dirty="0">
              <a:latin typeface="Calibri Light" panose="020F0302020204030204"/>
            </a:rPr>
            <a:t> one</a:t>
          </a:r>
          <a:r>
            <a:rPr lang="en-GB" sz="1200" b="1" kern="1200" dirty="0"/>
            <a:t> </a:t>
          </a:r>
          <a:r>
            <a:rPr lang="en-GB" sz="1200" b="1" kern="1200" dirty="0">
              <a:latin typeface="Calibri Light" panose="020F0302020204030204"/>
            </a:rPr>
            <a:t>of the nurses in the</a:t>
          </a:r>
          <a:r>
            <a:rPr lang="en-GB" sz="1200" b="1" kern="1200" dirty="0"/>
            <a:t> session</a:t>
          </a:r>
          <a:r>
            <a:rPr lang="en-GB" sz="1200" b="1" kern="1200" dirty="0">
              <a:latin typeface="Calibri Light" panose="020F0302020204030204"/>
            </a:rPr>
            <a:t>.</a:t>
          </a:r>
          <a:endParaRPr lang="en-US" sz="1200" b="1" kern="1200" dirty="0"/>
        </a:p>
      </dsp:txBody>
      <dsp:txXfrm>
        <a:off x="8944807" y="2122721"/>
        <a:ext cx="2032057" cy="1706928"/>
      </dsp:txXfrm>
    </dsp:sp>
    <dsp:sp modelId="{43A2DB3F-6374-41B4-AD59-9B4EC51CF750}">
      <dsp:nvSpPr>
        <dsp:cNvPr id="0" name=""/>
        <dsp:cNvSpPr/>
      </dsp:nvSpPr>
      <dsp:spPr>
        <a:xfrm>
          <a:off x="9599560" y="1240552"/>
          <a:ext cx="820580" cy="853464"/>
        </a:xfrm>
        <a:prstGeom prst="ellipse">
          <a:avLst/>
        </a:prstGeom>
        <a:solidFill>
          <a:srgbClr val="0070C0"/>
        </a:solidFill>
        <a:ln w="6350" cap="flat" cmpd="sng" algn="ctr">
          <a:solidFill>
            <a:schemeClr val="accent6">
              <a:shade val="50000"/>
              <a:hueOff val="147370"/>
              <a:satOff val="-6442"/>
              <a:lumOff val="1758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6539" tIns="12700" rIns="66539" bIns="1270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5</a:t>
          </a:r>
        </a:p>
      </dsp:txBody>
      <dsp:txXfrm>
        <a:off x="9719731" y="1365539"/>
        <a:ext cx="580238" cy="603490"/>
      </dsp:txXfrm>
    </dsp:sp>
    <dsp:sp modelId="{ADE9EC8C-7E06-4B3C-AFE4-B5F9083BA21E}">
      <dsp:nvSpPr>
        <dsp:cNvPr id="0" name=""/>
        <dsp:cNvSpPr/>
      </dsp:nvSpPr>
      <dsp:spPr>
        <a:xfrm>
          <a:off x="8944807" y="3886475"/>
          <a:ext cx="2032057" cy="72"/>
        </a:xfrm>
        <a:prstGeom prst="rect">
          <a:avLst/>
        </a:prstGeom>
        <a:gradFill rotWithShape="0">
          <a:gsLst>
            <a:gs pos="0">
              <a:schemeClr val="accent6">
                <a:shade val="50000"/>
                <a:hueOff val="73685"/>
                <a:satOff val="-3221"/>
                <a:lumOff val="879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73685"/>
                <a:satOff val="-3221"/>
                <a:lumOff val="879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73685"/>
                <a:satOff val="-3221"/>
                <a:lumOff val="879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shade val="50000"/>
              <a:hueOff val="73685"/>
              <a:satOff val="-3221"/>
              <a:lumOff val="879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216AAE-A9D5-B044-98BE-686E7E03F596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74ECF8-49AA-DA46-A942-CB77756713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43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E84C6-2973-4C82-9941-518D7A27F04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28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E84C6-2973-4C82-9941-518D7A27F04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0488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E84C6-2973-4C82-9941-518D7A27F04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7841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E84C6-2973-4C82-9941-518D7A27F04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0509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E84C6-2973-4C82-9941-518D7A27F04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9447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E84C6-2973-4C82-9941-518D7A27F04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767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E84C6-2973-4C82-9941-518D7A27F04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0358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E84C6-2973-4C82-9941-518D7A27F04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1567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E84C6-2973-4C82-9941-518D7A27F04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5122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E84C6-2973-4C82-9941-518D7A27F04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8289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E6907E-0F71-488E-848C-3FF3F809C74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440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E84C6-2973-4C82-9941-518D7A27F04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64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7CC70-723F-ED58-EAFA-103EAB438F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DD7789-FF2B-0CFF-1247-93608AB9B7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C46459-DBA5-EF05-382F-02C7F6266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54DA2-245F-BB4F-AD37-70832ED718DE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BD6CD0-490B-34D6-5979-DFC2E2318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C3A8A6-A390-3835-D00D-5868F3404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03833-5CF8-FB41-B1A8-12517847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11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CA076-5930-83D1-16A2-14DED5540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9181A3-5166-3D33-4572-F43D8CA753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6F86E0-8316-BBA3-0246-A6D0851B2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54DA2-245F-BB4F-AD37-70832ED718DE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4E7FE9-62A7-0B38-962C-02143C2F3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7967B8-0861-F55E-14A5-27D7F33EC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03833-5CF8-FB41-B1A8-12517847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121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16549-FBD3-2EA6-CEFA-B203D766B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94A6A1-35EA-FAE4-71C0-F998EB6DF8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E07755-00E2-3EE4-B49A-49208C0FB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54DA2-245F-BB4F-AD37-70832ED718DE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9B20A-A504-A698-DCCA-7DE8A3824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01A7A7-842F-BBA8-FD92-11A836295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03833-5CF8-FB41-B1A8-12517847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391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681EC-E0EF-72D4-617F-7D5858C88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EA7EE5-E4F3-1312-9398-0D9A21D0E1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384B46-6ABA-BF3D-70A7-7900A93C67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172C87-65E8-6269-F4AA-737C21317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54DA2-245F-BB4F-AD37-70832ED718DE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94B66A-DC65-7A20-B278-4650B26FE6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2B813C-5E22-59ED-DAA0-478EEA486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03833-5CF8-FB41-B1A8-12517847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050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A6B90-6C89-1B08-1C4F-58C62FA01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C4016D-EEAB-10B8-7417-63204C0F8E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672CB1-2FF2-9155-5CBC-13C102A26E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0D0572-0B62-3765-D700-26F17904F1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6E825A-FD2D-039E-4C4C-21C870BB1B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286C88-39B7-FB12-0300-F58EE94D5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54DA2-245F-BB4F-AD37-70832ED718DE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3C280B-1CF2-F801-8ECE-C957459EB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1BA9D1-04AA-3D5C-55CC-367008529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03833-5CF8-FB41-B1A8-12517847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339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85C32-AF2B-E75E-0961-D0FC7A171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9F6AD9-DA2A-3793-95F6-2A3B12000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54DA2-245F-BB4F-AD37-70832ED718DE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350E36-CEAF-89ED-98A5-9CD582B3F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EA11CA-6ABF-E706-D3AA-401B49148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03833-5CF8-FB41-B1A8-12517847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001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F4B4D3-979E-979D-3088-2B123138B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54DA2-245F-BB4F-AD37-70832ED718DE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E55268-48D1-74B3-E136-81C48D144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3FB1D4-917D-7D5D-FC58-B2C735162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03833-5CF8-FB41-B1A8-12517847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374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D2EAC-E95B-CD51-E74D-472167240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CC8D3B-875A-EC3E-0262-6709C4265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532EAC-1B33-9779-EFCC-B087E274D9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D62A1B-55B4-E207-DED7-E38B95655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54DA2-245F-BB4F-AD37-70832ED718DE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06FA7E-CEE4-4150-60C6-137B4675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E6A024-6823-16AC-852E-7FBA57556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03833-5CF8-FB41-B1A8-12517847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480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93234-FB0B-4741-16A3-AE4B9EE16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D1B328-4B2C-B1BD-1154-6B719D94FF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1F4073-C0D8-B25B-2ADB-5A6B886C95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114542-E949-98D8-8240-BAC377438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54DA2-245F-BB4F-AD37-70832ED718DE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983FFC-14C0-1E7C-3314-943753D11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8AB760-4FF9-F665-89D2-739E8F05B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03833-5CF8-FB41-B1A8-12517847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741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4FB99-CC5E-522D-B674-9AFAC2BD4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875D57-4A1D-FD1B-59BF-8A5B7A97E4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F1D2DC-B017-0FF1-F888-88C5EDAA9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54DA2-245F-BB4F-AD37-70832ED718DE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CB89FC-FF50-EAC5-168F-8C1151872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DE1A2A-C330-00F4-C7CA-1A024F0B8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03833-5CF8-FB41-B1A8-12517847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394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E30088-88F7-9395-071E-12F2436CEB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A8DA1F-00BD-FA4F-9229-5137D0095B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43E9EE-A08D-6755-60BF-3E4F5D12C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54DA2-245F-BB4F-AD37-70832ED718DE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6ED8E8-7418-8EAD-8A2D-EA565FE7D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AEC75F-6E5F-C754-ADD0-31A91F24A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03833-5CF8-FB41-B1A8-12517847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518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A69132-6604-9DBC-E840-07BE44C85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8072B0-B27C-A0B5-481C-37586C4D18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587A5C-2DC5-C434-40BC-93FE8ED739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54DA2-245F-BB4F-AD37-70832ED718DE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36D6A-92AA-6304-F252-DBB9C04290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2686DC-FEFE-89EC-091B-C27344305C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D03833-5CF8-FB41-B1A8-12517847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93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media/5cb72426e5274a673426cd81/PHE_MenACWY_leaflet_for_schools.pdf" TargetMode="External"/><Relationship Id="rId2" Type="http://schemas.openxmlformats.org/officeDocument/2006/relationships/hyperlink" Target="https://www.nhs.uk/conditions/vaccination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BEBFA723-5A7B-472D-ABD7-1526B8D3A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33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6B27065-399A-4CF7-BF70-CF79B9848F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33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F22986C-DDF7-4109-9D6A-006800D6B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6" y="52996"/>
            <a:ext cx="6093363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4C025298-F835-4B83-A3A3-6555157E0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17106C81-A3F0-4DA0-9368-6BBCDB9648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4B3B35E8-1AF4-4D76-93A5-B0B0884083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4119" y="2958036"/>
            <a:ext cx="5423358" cy="1949718"/>
          </a:xfrm>
        </p:spPr>
        <p:txBody>
          <a:bodyPr anchor="b">
            <a:normAutofit fontScale="92500"/>
          </a:bodyPr>
          <a:lstStyle/>
          <a:p>
            <a:pPr algn="l"/>
            <a:r>
              <a:rPr lang="en-GB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North and North East Lincolnshire Adolescent Vaccination Programme</a:t>
            </a:r>
            <a:r>
              <a:rPr lang="en-GB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	</a:t>
            </a:r>
          </a:p>
          <a:p>
            <a:pPr algn="l"/>
            <a:endParaRPr lang="en-GB" sz="2000" dirty="0">
              <a:solidFill>
                <a:schemeClr val="tx2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5A4EED4-467D-6027-F112-5D7ECF58CD6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79341" y="2091408"/>
            <a:ext cx="5029200" cy="266742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526539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vaccinations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417" y="1825625"/>
            <a:ext cx="1117661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solidFill>
                  <a:srgbClr val="336699"/>
                </a:solidFill>
              </a:rPr>
              <a:t>Getting the vaccine helps protect you against Diphtheria, Tetanus and Polio and the Meningococcal ACWY diseases. </a:t>
            </a:r>
          </a:p>
          <a:p>
            <a:pPr marL="0" indent="0">
              <a:buNone/>
            </a:pPr>
            <a:endParaRPr lang="en-GB" dirty="0">
              <a:solidFill>
                <a:srgbClr val="336699"/>
              </a:solidFill>
            </a:endParaRPr>
          </a:p>
          <a:p>
            <a:r>
              <a:rPr lang="en-GB" dirty="0">
                <a:solidFill>
                  <a:srgbClr val="336699"/>
                </a:solidFill>
              </a:rPr>
              <a:t>Its stimulates your immune system, so that you have the antibodies needed to fight the infection if you come into contact with these diseases.</a:t>
            </a:r>
            <a:endParaRPr lang="en-GB" dirty="0">
              <a:solidFill>
                <a:srgbClr val="336699"/>
              </a:solidFill>
              <a:ea typeface="Calibri"/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7250" y="4454797"/>
            <a:ext cx="2857500" cy="16002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46905E-FFE2-152D-7C99-4819BD2668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38188" y="5496128"/>
            <a:ext cx="1915547" cy="1016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319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8119"/>
          </a:xfrm>
        </p:spPr>
        <p:txBody>
          <a:bodyPr>
            <a:normAutofit/>
          </a:bodyPr>
          <a:lstStyle/>
          <a:p>
            <a:r>
              <a:rPr lang="en-GB" sz="3800" b="1" dirty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Diphtheria, Tetanus and Polio</a:t>
            </a:r>
            <a:endParaRPr lang="en-GB" sz="3800" dirty="0">
              <a:solidFill>
                <a:srgbClr val="33669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3767" y="1254439"/>
            <a:ext cx="10855285" cy="482153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b="1" dirty="0">
                <a:solidFill>
                  <a:srgbClr val="336699"/>
                </a:solidFill>
              </a:rPr>
              <a:t>Diphtheria</a:t>
            </a:r>
            <a:r>
              <a:rPr lang="en-GB" dirty="0">
                <a:solidFill>
                  <a:srgbClr val="336699"/>
                </a:solidFill>
              </a:rPr>
              <a:t> – a contagious bacterial infection which effects the upper respiratory tract (chest and throat) and occasionally the skin.</a:t>
            </a:r>
          </a:p>
          <a:p>
            <a:pPr marL="0" indent="0">
              <a:buNone/>
            </a:pPr>
            <a:r>
              <a:rPr lang="en-GB" dirty="0">
                <a:solidFill>
                  <a:srgbClr val="336699"/>
                </a:solidFill>
              </a:rPr>
              <a:t> </a:t>
            </a:r>
          </a:p>
          <a:p>
            <a:r>
              <a:rPr lang="en-GB" b="1" dirty="0">
                <a:solidFill>
                  <a:srgbClr val="336699"/>
                </a:solidFill>
              </a:rPr>
              <a:t>Tetanus</a:t>
            </a:r>
            <a:r>
              <a:rPr lang="en-GB" dirty="0">
                <a:solidFill>
                  <a:srgbClr val="336699"/>
                </a:solidFill>
              </a:rPr>
              <a:t> – a bacterial infection that can attack the muscles and nervous system (Lockjaw)</a:t>
            </a:r>
            <a:endParaRPr lang="en-GB" dirty="0">
              <a:solidFill>
                <a:srgbClr val="336699"/>
              </a:solidFill>
              <a:ea typeface="Calibri"/>
              <a:cs typeface="Calibri"/>
            </a:endParaRPr>
          </a:p>
          <a:p>
            <a:endParaRPr lang="en-GB" dirty="0">
              <a:solidFill>
                <a:srgbClr val="336699"/>
              </a:solidFill>
            </a:endParaRPr>
          </a:p>
          <a:p>
            <a:r>
              <a:rPr lang="en-GB" b="1" dirty="0">
                <a:solidFill>
                  <a:srgbClr val="336699"/>
                </a:solidFill>
              </a:rPr>
              <a:t>Polio</a:t>
            </a:r>
            <a:r>
              <a:rPr lang="en-GB" dirty="0">
                <a:solidFill>
                  <a:srgbClr val="336699"/>
                </a:solidFill>
              </a:rPr>
              <a:t> (poliomyelitis) - a contagious virus which can attack the nervous system. It can sometimes cause paralysis of the arms or legs.</a:t>
            </a:r>
            <a:endParaRPr lang="en-GB" dirty="0">
              <a:solidFill>
                <a:srgbClr val="336699"/>
              </a:solidFill>
              <a:ea typeface="Calibri"/>
              <a:cs typeface="Calibri"/>
            </a:endParaRPr>
          </a:p>
          <a:p>
            <a:endParaRPr lang="en-GB" dirty="0">
              <a:solidFill>
                <a:srgbClr val="336699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336699"/>
                </a:solidFill>
              </a:rPr>
              <a:t>These diseases are now rare in this country due to immunisations</a:t>
            </a:r>
            <a:endParaRPr lang="en-GB" dirty="0">
              <a:solidFill>
                <a:srgbClr val="336699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D1C671-0E2E-A34D-312D-0519A4AD73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2355" y="5820305"/>
            <a:ext cx="1959232" cy="103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683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800" b="1" dirty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Diphtheria, Tetanus and Polio vaccination</a:t>
            </a:r>
            <a:endParaRPr lang="en-GB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609945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/>
          <a:p>
            <a:r>
              <a:rPr lang="en-GB" b="1" dirty="0">
                <a:solidFill>
                  <a:srgbClr val="336699"/>
                </a:solidFill>
                <a:latin typeface="Calibri"/>
                <a:ea typeface="Calibri"/>
                <a:cs typeface="Arial Rounded MT Bold" panose="020F0704030504030204" pitchFamily="34" charset="0"/>
              </a:rPr>
              <a:t>The Diphtheria, Tetanus and Polio vaccination </a:t>
            </a:r>
            <a:r>
              <a:rPr lang="en-GB" dirty="0">
                <a:solidFill>
                  <a:srgbClr val="336699"/>
                </a:solidFill>
                <a:latin typeface="Calibri"/>
                <a:ea typeface="Calibri"/>
                <a:cs typeface="Arial Rounded MT Bold" panose="020F0704030504030204" pitchFamily="34" charset="0"/>
              </a:rPr>
              <a:t>was given to you as a baby and before starting school. That is why we call this one your booster vaccination as it ‘boosts’ your protection against those diseases before you leave school.</a:t>
            </a:r>
          </a:p>
          <a:p>
            <a:pPr>
              <a:spcAft>
                <a:spcPts val="0"/>
              </a:spcAft>
            </a:pPr>
            <a:endParaRPr lang="en-GB" sz="105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 Rounded MT Bold" panose="020F0704030504030204" pitchFamily="34" charset="0"/>
            </a:endParaRPr>
          </a:p>
          <a:p>
            <a:pPr>
              <a:spcAft>
                <a:spcPts val="0"/>
              </a:spcAft>
            </a:pPr>
            <a:endParaRPr lang="en-GB" sz="105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Arial Rounded MT Bold" panose="020F0704030504030204" pitchFamily="34" charset="0"/>
            </a:endParaRPr>
          </a:p>
          <a:p>
            <a:pPr marL="0" indent="0">
              <a:spcAft>
                <a:spcPts val="0"/>
              </a:spcAft>
              <a:buNone/>
            </a:pPr>
            <a:br>
              <a:rPr lang="en-GB" sz="1050" dirty="0"/>
            </a:br>
            <a:endParaRPr lang="en-GB" sz="1050" dirty="0">
              <a:solidFill>
                <a:srgbClr val="000000"/>
              </a:solidFill>
              <a:effectLst/>
              <a:latin typeface="Arial Rounded MT Bold" panose="020F0704030504030204" pitchFamily="34" charset="0"/>
              <a:ea typeface="Calibri" panose="020F0502020204030204" pitchFamily="34" charset="0"/>
              <a:cs typeface="Arial Rounded MT Bold" panose="020F0704030504030204" pitchFamily="34" charset="0"/>
            </a:endParaRPr>
          </a:p>
        </p:txBody>
      </p:sp>
      <p:pic>
        <p:nvPicPr>
          <p:cNvPr id="1026" name="Picture 2" descr="Your baby's immunisation schedule explained | Child Immunisation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2100" y="4209790"/>
            <a:ext cx="2533337" cy="180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Immunisation in childhood | Raising Children Net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Immunisation in childhood | Raising Children Networ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436" y="4209788"/>
            <a:ext cx="2522668" cy="180989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1305" y="4209788"/>
            <a:ext cx="2691997" cy="180989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CF05038-E808-D077-0634-7489377F90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83302" y="5491116"/>
            <a:ext cx="2052536" cy="1089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285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788" y="273859"/>
            <a:ext cx="10515600" cy="1325563"/>
          </a:xfrm>
        </p:spPr>
        <p:txBody>
          <a:bodyPr/>
          <a:lstStyle/>
          <a:p>
            <a:r>
              <a:rPr lang="en-GB" b="1">
                <a:solidFill>
                  <a:srgbClr val="336699"/>
                </a:solidFill>
              </a:rPr>
              <a:t>What is Meningococcal ACWY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788" y="1944624"/>
            <a:ext cx="10515600" cy="4913376"/>
          </a:xfrm>
        </p:spPr>
        <p:txBody>
          <a:bodyPr/>
          <a:lstStyle/>
          <a:p>
            <a:pPr marL="0" indent="0">
              <a:buNone/>
            </a:pPr>
            <a:r>
              <a:rPr lang="en-US" sz="4000" dirty="0">
                <a:solidFill>
                  <a:srgbClr val="336699"/>
                </a:solidFill>
              </a:rPr>
              <a:t>Meningococcal ACWY is four strains of a bacterial infection which can cause meningitis and blood poisoning (septicemia).</a:t>
            </a:r>
          </a:p>
          <a:p>
            <a:endParaRPr lang="en-GB" dirty="0">
              <a:solidFill>
                <a:srgbClr val="336699"/>
              </a:solidFill>
            </a:endParaRPr>
          </a:p>
          <a:p>
            <a:endParaRPr lang="en-GB" dirty="0">
              <a:solidFill>
                <a:srgbClr val="336699"/>
              </a:solidFill>
            </a:endParaRPr>
          </a:p>
          <a:p>
            <a:endParaRPr lang="en-GB" dirty="0">
              <a:solidFill>
                <a:srgbClr val="336699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787" y="3859342"/>
            <a:ext cx="2036554" cy="12314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3278" y="3859342"/>
            <a:ext cx="2143125" cy="12314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178" y="3859342"/>
            <a:ext cx="2248716" cy="123143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2938D7-8268-A40C-F4AD-17852319DE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24936" y="5542184"/>
            <a:ext cx="1828799" cy="97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525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83387"/>
          </a:xfrm>
        </p:spPr>
        <p:txBody>
          <a:bodyPr>
            <a:normAutofit fontScale="90000"/>
          </a:bodyPr>
          <a:lstStyle/>
          <a:p>
            <a:r>
              <a:rPr lang="en-GB" b="1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Meningitis and Septicaemia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3443" y="1560576"/>
            <a:ext cx="9982509" cy="458073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solidFill>
                  <a:srgbClr val="336699"/>
                </a:solidFill>
              </a:rPr>
              <a:t>Meningitis </a:t>
            </a:r>
            <a:r>
              <a:rPr lang="en-GB" dirty="0">
                <a:solidFill>
                  <a:srgbClr val="336699"/>
                </a:solidFill>
              </a:rPr>
              <a:t>- </a:t>
            </a:r>
            <a:r>
              <a:rPr lang="en-US" dirty="0">
                <a:solidFill>
                  <a:srgbClr val="336699"/>
                </a:solidFill>
              </a:rPr>
              <a:t>is a dangerous swelling of the lining around the brain and spinal cord. It can be the result of infection with bacteria or a virus or as a result of injury.</a:t>
            </a:r>
          </a:p>
          <a:p>
            <a:pPr marL="0" indent="0">
              <a:buNone/>
            </a:pPr>
            <a:endParaRPr lang="en-US" sz="2400" dirty="0">
              <a:solidFill>
                <a:srgbClr val="336699"/>
              </a:solidFill>
            </a:endParaRPr>
          </a:p>
          <a:p>
            <a:r>
              <a:rPr lang="en-US" b="1" err="1">
                <a:solidFill>
                  <a:srgbClr val="336699"/>
                </a:solidFill>
              </a:rPr>
              <a:t>Septicaemia</a:t>
            </a:r>
            <a:r>
              <a:rPr lang="en-US" dirty="0">
                <a:solidFill>
                  <a:srgbClr val="336699"/>
                </a:solidFill>
              </a:rPr>
              <a:t> - is when bacteria enters the bloodstream and cause blood poisoning which can trigger </a:t>
            </a:r>
            <a:r>
              <a:rPr lang="en-US" b="1" dirty="0">
                <a:solidFill>
                  <a:srgbClr val="336699"/>
                </a:solidFill>
              </a:rPr>
              <a:t>Sepsis</a:t>
            </a:r>
            <a:r>
              <a:rPr lang="en-US" dirty="0">
                <a:solidFill>
                  <a:srgbClr val="336699"/>
                </a:solidFill>
              </a:rPr>
              <a:t>. Sepsis is an overwhelming and life-threatening immune response to any infection and can lead to tissue damage, organ failure and death.</a:t>
            </a:r>
          </a:p>
          <a:p>
            <a:endParaRPr lang="en-US" sz="2400" dirty="0">
              <a:solidFill>
                <a:srgbClr val="336699"/>
              </a:solidFill>
            </a:endParaRPr>
          </a:p>
          <a:p>
            <a:endParaRPr lang="en-US" dirty="0">
              <a:solidFill>
                <a:srgbClr val="336699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35D749-4F42-5B36-5BF6-30F462AD84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4936" y="5542184"/>
            <a:ext cx="1828799" cy="97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2507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rgbClr val="336699"/>
                </a:solidFill>
              </a:rPr>
              <a:t>How will you have the vaccinations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99422"/>
            <a:ext cx="10515600" cy="4652492"/>
          </a:xfrm>
        </p:spPr>
        <p:txBody>
          <a:bodyPr/>
          <a:lstStyle/>
          <a:p>
            <a:r>
              <a:rPr lang="en-US" sz="3200" dirty="0">
                <a:solidFill>
                  <a:srgbClr val="336699"/>
                </a:solidFill>
              </a:rPr>
              <a:t>You will have two injections.  One in each upper arm, or some people may have them 2.5cm apart in the same arm. </a:t>
            </a:r>
          </a:p>
          <a:p>
            <a:pPr marL="0" indent="0" algn="ctr">
              <a:buNone/>
            </a:pPr>
            <a:r>
              <a:rPr lang="en-US" sz="3200" dirty="0">
                <a:solidFill>
                  <a:srgbClr val="336699"/>
                </a:solidFill>
              </a:rPr>
              <a:t>Nobody likes injections, but it is very quick. </a:t>
            </a:r>
          </a:p>
          <a:p>
            <a:endParaRPr lang="en-US" dirty="0">
              <a:solidFill>
                <a:srgbClr val="336699"/>
              </a:solidFill>
            </a:endParaRPr>
          </a:p>
          <a:p>
            <a:endParaRPr lang="en-GB" dirty="0">
              <a:solidFill>
                <a:srgbClr val="336699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9724" y="3335770"/>
            <a:ext cx="3732551" cy="244441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0682C44-245C-BF8F-48AD-3ACA8D4228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4936" y="5542184"/>
            <a:ext cx="1828799" cy="97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715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518348" y="5497226"/>
            <a:ext cx="69657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/>
            <a:r>
              <a:rPr lang="en-GB" sz="2800" b="1">
                <a:solidFill>
                  <a:srgbClr val="336699"/>
                </a:solidFill>
                <a:latin typeface="Trebuchet MS" panose="020B0603020202020204"/>
              </a:rPr>
              <a:t>Vaccinations keep you healthy !</a:t>
            </a:r>
            <a:endParaRPr lang="en-GB" sz="6000" b="1">
              <a:solidFill>
                <a:srgbClr val="336699"/>
              </a:solidFill>
              <a:latin typeface="Trebuchet MS" panose="020B060302020202020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40885" y="4543119"/>
            <a:ext cx="8314641" cy="95410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defTabSz="457200">
              <a:spcBef>
                <a:spcPts val="1000"/>
              </a:spcBef>
              <a:buClr>
                <a:srgbClr val="5FCBEF"/>
              </a:buClr>
              <a:buSzPct val="80000"/>
            </a:pPr>
            <a:r>
              <a:rPr lang="en-GB" sz="2800" dirty="0">
                <a:solidFill>
                  <a:srgbClr val="336699"/>
                </a:solidFill>
                <a:latin typeface="Trebuchet MS" panose="020B0603020202020204"/>
              </a:rPr>
              <a:t>Vaccinations are important to prevent you from getting and spreading serious diseases or viruses.  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256" y="705454"/>
            <a:ext cx="7087080" cy="353024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CA40064-ED8B-4139-2DFF-4A759B5E0E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4936" y="5542184"/>
            <a:ext cx="1828799" cy="97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55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800" b="1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 can have the vaccination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484984" y="-1090905"/>
            <a:ext cx="10515600" cy="4577541"/>
          </a:xfrm>
        </p:spPr>
        <p:txBody>
          <a:bodyPr/>
          <a:lstStyle/>
          <a:p>
            <a:r>
              <a:rPr lang="en-US" b="1" dirty="0">
                <a:solidFill>
                  <a:srgbClr val="336699"/>
                </a:solidFill>
              </a:rPr>
              <a:t>Children aged 13 to 15</a:t>
            </a:r>
            <a:r>
              <a:rPr lang="en-US" dirty="0">
                <a:solidFill>
                  <a:srgbClr val="336699"/>
                </a:solidFill>
              </a:rPr>
              <a:t> (school Years 9 or 10) are routinely offered the </a:t>
            </a:r>
            <a:r>
              <a:rPr lang="en-US" b="1" dirty="0">
                <a:solidFill>
                  <a:srgbClr val="336699"/>
                </a:solidFill>
              </a:rPr>
              <a:t>Men ACWY vaccine </a:t>
            </a:r>
            <a:r>
              <a:rPr lang="en-US" dirty="0">
                <a:solidFill>
                  <a:srgbClr val="336699"/>
                </a:solidFill>
              </a:rPr>
              <a:t>in school alongside the </a:t>
            </a:r>
            <a:r>
              <a:rPr lang="en-US" b="1" dirty="0">
                <a:solidFill>
                  <a:srgbClr val="336699"/>
                </a:solidFill>
              </a:rPr>
              <a:t>Diphtheria Tetanus and Polio vaccine (the 3 – 1 booster).</a:t>
            </a:r>
          </a:p>
          <a:p>
            <a:endParaRPr lang="en-GB" dirty="0">
              <a:solidFill>
                <a:srgbClr val="336699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9031"/>
          <a:stretch/>
        </p:blipFill>
        <p:spPr>
          <a:xfrm>
            <a:off x="4497334" y="1960414"/>
            <a:ext cx="3197332" cy="33918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23"/>
          <a:stretch/>
        </p:blipFill>
        <p:spPr>
          <a:xfrm>
            <a:off x="8202011" y="2668864"/>
            <a:ext cx="2644444" cy="2268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84" y="2843005"/>
            <a:ext cx="2457598" cy="19939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59B2BF0-30D2-AB08-C3C5-A123252B46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24936" y="5542184"/>
            <a:ext cx="1828799" cy="97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699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Consent forms</a:t>
            </a:r>
            <a:endParaRPr lang="en-GB" sz="5400" b="1">
              <a:solidFill>
                <a:srgbClr val="33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83357" y="1134114"/>
            <a:ext cx="5181600" cy="51530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rgbClr val="336699"/>
                </a:solidFill>
              </a:rPr>
              <a:t>We can’t give you your injection without receiving a completed consent form. </a:t>
            </a:r>
            <a:endParaRPr lang="en-US" sz="2400" dirty="0">
              <a:solidFill>
                <a:srgbClr val="336699"/>
              </a:solidFill>
              <a:ea typeface="Calibri" panose="020F0502020204030204"/>
              <a:cs typeface="Calibri" panose="020F0502020204030204"/>
            </a:endParaRPr>
          </a:p>
          <a:p>
            <a:r>
              <a:rPr lang="en-US" sz="2400" dirty="0">
                <a:solidFill>
                  <a:srgbClr val="336699"/>
                </a:solidFill>
              </a:rPr>
              <a:t>Make sure you ask your parents to fill in the e-consent sent to your parent’s email from school.</a:t>
            </a:r>
            <a:endParaRPr lang="en-US" sz="2400">
              <a:solidFill>
                <a:srgbClr val="336699"/>
              </a:solidFill>
              <a:ea typeface="Calibri"/>
              <a:cs typeface="Calibri"/>
            </a:endParaRPr>
          </a:p>
          <a:p>
            <a:r>
              <a:rPr lang="en-US" sz="2400" dirty="0">
                <a:solidFill>
                  <a:srgbClr val="336699"/>
                </a:solidFill>
              </a:rPr>
              <a:t>Young people under the age of 16 can give consent if considered competent to do so by nursing staff.</a:t>
            </a:r>
            <a:endParaRPr lang="en-US" sz="2400" dirty="0">
              <a:solidFill>
                <a:srgbClr val="336699"/>
              </a:solidFill>
              <a:ea typeface="Calibri"/>
              <a:cs typeface="Calibri"/>
            </a:endParaRPr>
          </a:p>
          <a:p>
            <a:r>
              <a:rPr lang="en-US" sz="2400" dirty="0">
                <a:solidFill>
                  <a:srgbClr val="336699"/>
                </a:solidFill>
                <a:ea typeface="Calibri"/>
                <a:cs typeface="Calibri"/>
              </a:rPr>
              <a:t>You can refuse to have the vaccines, your parents will be informed of your refusal this via email.</a:t>
            </a:r>
          </a:p>
          <a:p>
            <a:pPr marL="0" indent="0">
              <a:buNone/>
            </a:pPr>
            <a:endParaRPr lang="en-US" dirty="0">
              <a:solidFill>
                <a:srgbClr val="336699"/>
              </a:solidFill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Content Placeholder 4" descr="A drawing of a face&#10;&#10;Description generated with high confidence">
            <a:extLst>
              <a:ext uri="{FF2B5EF4-FFF2-40B4-BE49-F238E27FC236}">
                <a16:creationId xmlns:a16="http://schemas.microsoft.com/office/drawing/2014/main" id="{A38A18FF-0AB6-45F1-A929-3E4EF7CE0B2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5812"/>
          <a:stretch/>
        </p:blipFill>
        <p:spPr>
          <a:xfrm>
            <a:off x="838200" y="2146288"/>
            <a:ext cx="5181600" cy="371001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37497B-F0CB-A7EB-CA10-3E1F45E85C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4936" y="5542184"/>
            <a:ext cx="2053794" cy="109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8802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B64FD-EC32-47E7-A27C-DDC8F055D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298" y="458354"/>
            <a:ext cx="6620219" cy="1099457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the day </a:t>
            </a: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648284"/>
              </p:ext>
            </p:extLst>
          </p:nvPr>
        </p:nvGraphicFramePr>
        <p:xfrm>
          <a:off x="731757" y="1455659"/>
          <a:ext cx="10980618" cy="4928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78C34C5-6C1E-4C1F-AEFF-E955EF49E4E7}"/>
              </a:ext>
            </a:extLst>
          </p:cNvPr>
          <p:cNvSpPr txBox="1"/>
          <p:nvPr/>
        </p:nvSpPr>
        <p:spPr>
          <a:xfrm>
            <a:off x="1357304" y="1453344"/>
            <a:ext cx="9641133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dirty="0">
                <a:solidFill>
                  <a:srgbClr val="336699"/>
                </a:solidFill>
              </a:rPr>
              <a:t>Remember to be considerate to others having their vaccinations.</a:t>
            </a:r>
            <a:endParaRPr lang="en-US" sz="3200">
              <a:ea typeface="Calibri"/>
              <a:cs typeface="Calib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BDC5CE-CAE6-1C3F-F405-7C0682887E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87077" y="5888652"/>
            <a:ext cx="1828959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74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s://vivbennett.blog.gov.uk/wp-content/uploads/sites/90/2019/05/Graphic01-Vaccines-save-lives@2x-100-620x34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175" y="1214438"/>
            <a:ext cx="7867650" cy="442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3C77B1C-C000-EAC4-842C-859733B940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29825" y="5643562"/>
            <a:ext cx="1828959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492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cap="all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5B9BD5">
                    <a:lumMod val="75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Further information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/>
              <a:t>NHS Vaccination Choices:  </a:t>
            </a:r>
            <a:r>
              <a:rPr lang="en-GB" sz="2400" dirty="0">
                <a:hlinkClick r:id="rId2"/>
              </a:rPr>
              <a:t>https://www.nhs.uk/conditions/vaccinations/</a:t>
            </a:r>
            <a:endParaRPr lang="en-GB" sz="2400" dirty="0"/>
          </a:p>
          <a:p>
            <a:pPr marL="0" indent="0">
              <a:buNone/>
            </a:pPr>
            <a:endParaRPr lang="en-GB" sz="2400" dirty="0">
              <a:ea typeface="Calibri"/>
              <a:cs typeface="Calibri" panose="020F0502020204030204"/>
            </a:endParaRPr>
          </a:p>
          <a:p>
            <a:r>
              <a:rPr lang="en-GB" sz="2400" dirty="0">
                <a:ea typeface="Calibri"/>
              </a:rPr>
              <a:t>A guide to immunisation for young people:  </a:t>
            </a:r>
            <a:r>
              <a:rPr lang="en-GB" sz="2400" dirty="0">
                <a:ea typeface="Calibri"/>
                <a:hlinkClick r:id="rId3"/>
              </a:rPr>
              <a:t>https://assets.publishing.service.gov.uk/media/5cb72426e5274a673426cd81/PHE_MenACWY_leaflet_for_schools.pdf</a:t>
            </a:r>
            <a:endParaRPr lang="en-GB" sz="2400" dirty="0">
              <a:ea typeface="Calibri"/>
            </a:endParaRPr>
          </a:p>
          <a:p>
            <a:endParaRPr lang="en-GB" sz="2400" dirty="0">
              <a:ea typeface="Calibri" panose="020F0502020204030204" pitchFamily="34" charset="0"/>
            </a:endParaRPr>
          </a:p>
          <a:p>
            <a:r>
              <a:rPr lang="en-GB" sz="2400" dirty="0"/>
              <a:t>Vaccination UK Number: Local office 01724 514800</a:t>
            </a:r>
          </a:p>
          <a:p>
            <a:r>
              <a:rPr lang="en-GB" sz="2400" dirty="0"/>
              <a:t>Vaccination UK email: lincs@v-uk.co.uk</a:t>
            </a:r>
            <a:endParaRPr lang="en-GB" sz="2400" dirty="0">
              <a:highlight>
                <a:srgbClr val="FFFF00"/>
              </a:highligh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DD21A6-5918-2CE1-E681-B0EC402F78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4936" y="5542184"/>
            <a:ext cx="1828799" cy="97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3517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F44E3676A3C147AE64FB3B3947EDD1" ma:contentTypeVersion="6" ma:contentTypeDescription="Create a new document." ma:contentTypeScope="" ma:versionID="92a0ee26a678d59fa810aefc54343e77">
  <xsd:schema xmlns:xsd="http://www.w3.org/2001/XMLSchema" xmlns:xs="http://www.w3.org/2001/XMLSchema" xmlns:p="http://schemas.microsoft.com/office/2006/metadata/properties" xmlns:ns2="5f4de26e-7229-4f1f-a2c1-5c6cb6137358" xmlns:ns3="1d485849-60e2-4430-b5da-6be14287c088" targetNamespace="http://schemas.microsoft.com/office/2006/metadata/properties" ma:root="true" ma:fieldsID="8a914e029d680bd1023b4bbca63361f9" ns2:_="" ns3:_="">
    <xsd:import namespace="5f4de26e-7229-4f1f-a2c1-5c6cb6137358"/>
    <xsd:import namespace="1d485849-60e2-4430-b5da-6be14287c08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4de26e-7229-4f1f-a2c1-5c6cb613735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485849-60e2-4430-b5da-6be14287c08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5F16C1D-27A7-4C77-88CA-FC95C1F8E2A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0475E0-F942-4792-91E9-8EF11E63EF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f4de26e-7229-4f1f-a2c1-5c6cb6137358"/>
    <ds:schemaRef ds:uri="1d485849-60e2-4430-b5da-6be14287c0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AB28495-52FD-469F-B0C1-A49C62EB1420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651</Words>
  <Application>Microsoft Office PowerPoint</Application>
  <PresentationFormat>Widescreen</PresentationFormat>
  <Paragraphs>68</Paragraphs>
  <Slides>13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The vaccinations</vt:lpstr>
      <vt:lpstr>What is Diphtheria, Tetanus and Polio</vt:lpstr>
      <vt:lpstr>Diphtheria, Tetanus and Polio vaccination</vt:lpstr>
      <vt:lpstr>What is Meningococcal ACWY</vt:lpstr>
      <vt:lpstr>Meningitis and Septicaemia</vt:lpstr>
      <vt:lpstr>How will you have the vaccinations</vt:lpstr>
      <vt:lpstr>PowerPoint Presentation</vt:lpstr>
      <vt:lpstr>Who can have the vaccination</vt:lpstr>
      <vt:lpstr>Consent forms</vt:lpstr>
      <vt:lpstr>On the day </vt:lpstr>
      <vt:lpstr>PowerPoint Presentation</vt:lpstr>
      <vt:lpstr>Further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9 Injections</dc:title>
  <dc:creator>Sanum Bashir</dc:creator>
  <cp:lastModifiedBy>Leisa Gaskell</cp:lastModifiedBy>
  <cp:revision>130</cp:revision>
  <dcterms:created xsi:type="dcterms:W3CDTF">2022-06-28T13:16:39Z</dcterms:created>
  <dcterms:modified xsi:type="dcterms:W3CDTF">2025-01-13T12:13:29Z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0x010100ACF44E3676A3C147AE64FB3B3947EDD1</vt:lpwstr>
  </property>
</Properties>
</file>