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9144000" cy="6858000" type="screen4x3"/>
  <p:notesSz cx="7102475" cy="102314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90E796-C4BB-FD2F-F8BA-5BAC1CF2AB55}" v="87" dt="2024-11-20T13:26:35.774"/>
    <p1510:client id="{B4F701DE-864B-4542-0B57-4C6B8AEA5BC4}" v="300" dt="2024-11-20T13:24:55.5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5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5C5AD674-CB3C-9273-568B-30D359525036}"/>
    <pc:docChg chg="modSld">
      <pc:chgData name="" userId="" providerId="" clId="Web-{5C5AD674-CB3C-9273-568B-30D359525036}" dt="2024-05-20T18:31:56.780" v="1" actId="1076"/>
      <pc:docMkLst>
        <pc:docMk/>
      </pc:docMkLst>
      <pc:sldChg chg="modSp">
        <pc:chgData name="" userId="" providerId="" clId="Web-{5C5AD674-CB3C-9273-568B-30D359525036}" dt="2024-05-20T18:31:56.780" v="1" actId="1076"/>
        <pc:sldMkLst>
          <pc:docMk/>
          <pc:sldMk cId="3680674657" sldId="256"/>
        </pc:sldMkLst>
        <pc:spChg chg="mod">
          <ac:chgData name="" userId="" providerId="" clId="Web-{5C5AD674-CB3C-9273-568B-30D359525036}" dt="2024-05-20T18:31:48.779" v="0" actId="1076"/>
          <ac:spMkLst>
            <pc:docMk/>
            <pc:sldMk cId="3680674657" sldId="256"/>
            <ac:spMk id="7" creationId="{0C0D63E0-62E5-45C5-9516-D9B4AE5FD18B}"/>
          </ac:spMkLst>
        </pc:spChg>
        <pc:spChg chg="mod">
          <ac:chgData name="" userId="" providerId="" clId="Web-{5C5AD674-CB3C-9273-568B-30D359525036}" dt="2024-05-20T18:31:56.780" v="1" actId="1076"/>
          <ac:spMkLst>
            <pc:docMk/>
            <pc:sldMk cId="3680674657" sldId="256"/>
            <ac:spMk id="26" creationId="{3D624F1E-FE13-443A-BF68-2FBC621A329E}"/>
          </ac:spMkLst>
        </pc:spChg>
      </pc:sldChg>
    </pc:docChg>
  </pc:docChgLst>
  <pc:docChgLst>
    <pc:chgData clId="Web-{5190E796-C4BB-FD2F-F8BA-5BAC1CF2AB55}"/>
    <pc:docChg chg="modSld">
      <pc:chgData name="" userId="" providerId="" clId="Web-{5190E796-C4BB-FD2F-F8BA-5BAC1CF2AB55}" dt="2024-11-20T13:25:09.850" v="0" actId="20577"/>
      <pc:docMkLst>
        <pc:docMk/>
      </pc:docMkLst>
      <pc:sldChg chg="modSp">
        <pc:chgData name="" userId="" providerId="" clId="Web-{5190E796-C4BB-FD2F-F8BA-5BAC1CF2AB55}" dt="2024-11-20T13:25:09.850" v="0" actId="20577"/>
        <pc:sldMkLst>
          <pc:docMk/>
          <pc:sldMk cId="141906662" sldId="257"/>
        </pc:sldMkLst>
        <pc:spChg chg="mod">
          <ac:chgData name="" userId="" providerId="" clId="Web-{5190E796-C4BB-FD2F-F8BA-5BAC1CF2AB55}" dt="2024-11-20T13:25:09.850" v="0" actId="20577"/>
          <ac:spMkLst>
            <pc:docMk/>
            <pc:sldMk cId="141906662" sldId="257"/>
            <ac:spMk id="32" creationId="{5328A6F3-1DC8-4580-AF62-656F4D3D932D}"/>
          </ac:spMkLst>
        </pc:spChg>
      </pc:sldChg>
    </pc:docChg>
  </pc:docChgLst>
  <pc:docChgLst>
    <pc:chgData name="20OliviaChadwick" userId="S::20oliviachadwick@southaxholme-iet.co.uk::1b56db23-c47e-40e8-a3f6-3b3b9cb6ae24" providerId="AD" clId="Web-{5C5AD674-CB3C-9273-568B-30D359525036}"/>
    <pc:docChg chg="modSld">
      <pc:chgData name="20OliviaChadwick" userId="S::20oliviachadwick@southaxholme-iet.co.uk::1b56db23-c47e-40e8-a3f6-3b3b9cb6ae24" providerId="AD" clId="Web-{5C5AD674-CB3C-9273-568B-30D359525036}" dt="2024-05-20T18:32:37.937" v="3" actId="1076"/>
      <pc:docMkLst>
        <pc:docMk/>
      </pc:docMkLst>
      <pc:sldChg chg="modSp">
        <pc:chgData name="20OliviaChadwick" userId="S::20oliviachadwick@southaxholme-iet.co.uk::1b56db23-c47e-40e8-a3f6-3b3b9cb6ae24" providerId="AD" clId="Web-{5C5AD674-CB3C-9273-568B-30D359525036}" dt="2024-05-20T18:32:37.937" v="3" actId="1076"/>
        <pc:sldMkLst>
          <pc:docMk/>
          <pc:sldMk cId="3680674657" sldId="256"/>
        </pc:sldMkLst>
        <pc:spChg chg="mod">
          <ac:chgData name="20OliviaChadwick" userId="S::20oliviachadwick@southaxholme-iet.co.uk::1b56db23-c47e-40e8-a3f6-3b3b9cb6ae24" providerId="AD" clId="Web-{5C5AD674-CB3C-9273-568B-30D359525036}" dt="2024-05-20T18:32:19.109" v="1" actId="1076"/>
          <ac:spMkLst>
            <pc:docMk/>
            <pc:sldMk cId="3680674657" sldId="256"/>
            <ac:spMk id="4" creationId="{7DF01463-2C69-44A0-AE97-10E153E09DB2}"/>
          </ac:spMkLst>
        </pc:spChg>
        <pc:spChg chg="mod">
          <ac:chgData name="20OliviaChadwick" userId="S::20oliviachadwick@southaxholme-iet.co.uk::1b56db23-c47e-40e8-a3f6-3b3b9cb6ae24" providerId="AD" clId="Web-{5C5AD674-CB3C-9273-568B-30D359525036}" dt="2024-05-20T18:32:26.390" v="2" actId="1076"/>
          <ac:spMkLst>
            <pc:docMk/>
            <pc:sldMk cId="3680674657" sldId="256"/>
            <ac:spMk id="5" creationId="{C5884479-2A21-40D2-9D9B-912AB450D160}"/>
          </ac:spMkLst>
        </pc:spChg>
        <pc:spChg chg="mod">
          <ac:chgData name="20OliviaChadwick" userId="S::20oliviachadwick@southaxholme-iet.co.uk::1b56db23-c47e-40e8-a3f6-3b3b9cb6ae24" providerId="AD" clId="Web-{5C5AD674-CB3C-9273-568B-30D359525036}" dt="2024-05-20T18:32:08.452" v="0" actId="1076"/>
          <ac:spMkLst>
            <pc:docMk/>
            <pc:sldMk cId="3680674657" sldId="256"/>
            <ac:spMk id="20" creationId="{F42DE4E5-1BF3-44AF-B4ED-15B0F216CC5C}"/>
          </ac:spMkLst>
        </pc:spChg>
        <pc:spChg chg="mod">
          <ac:chgData name="20OliviaChadwick" userId="S::20oliviachadwick@southaxholme-iet.co.uk::1b56db23-c47e-40e8-a3f6-3b3b9cb6ae24" providerId="AD" clId="Web-{5C5AD674-CB3C-9273-568B-30D359525036}" dt="2024-05-20T18:32:37.937" v="3" actId="1076"/>
          <ac:spMkLst>
            <pc:docMk/>
            <pc:sldMk cId="3680674657" sldId="256"/>
            <ac:spMk id="32" creationId="{5328A6F3-1DC8-4580-AF62-656F4D3D932D}"/>
          </ac:spMkLst>
        </pc:spChg>
      </pc:sldChg>
    </pc:docChg>
  </pc:docChgLst>
  <pc:docChgLst>
    <pc:chgData name="20RobynLetherland" userId="S::20robynletherland@southaxholme-iet.co.uk::5b78eb29-764a-4e8d-a670-9c49a2761a3b" providerId="AD" clId="Web-{B4F701DE-864B-4542-0B57-4C6B8AEA5BC4}"/>
    <pc:docChg chg="addSld modSld">
      <pc:chgData name="20RobynLetherland" userId="S::20robynletherland@southaxholme-iet.co.uk::5b78eb29-764a-4e8d-a670-9c49a2761a3b" providerId="AD" clId="Web-{B4F701DE-864B-4542-0B57-4C6B8AEA5BC4}" dt="2024-11-20T13:24:55.568" v="150" actId="20577"/>
      <pc:docMkLst>
        <pc:docMk/>
      </pc:docMkLst>
      <pc:sldChg chg="modSp add replId">
        <pc:chgData name="20RobynLetherland" userId="S::20robynletherland@southaxholme-iet.co.uk::5b78eb29-764a-4e8d-a670-9c49a2761a3b" providerId="AD" clId="Web-{B4F701DE-864B-4542-0B57-4C6B8AEA5BC4}" dt="2024-11-20T13:24:55.568" v="150" actId="20577"/>
        <pc:sldMkLst>
          <pc:docMk/>
          <pc:sldMk cId="141906662" sldId="257"/>
        </pc:sldMkLst>
        <pc:spChg chg="mod">
          <ac:chgData name="20RobynLetherland" userId="S::20robynletherland@southaxholme-iet.co.uk::5b78eb29-764a-4e8d-a670-9c49a2761a3b" providerId="AD" clId="Web-{B4F701DE-864B-4542-0B57-4C6B8AEA5BC4}" dt="2024-11-20T13:20:55.492" v="62" actId="1076"/>
          <ac:spMkLst>
            <pc:docMk/>
            <pc:sldMk cId="141906662" sldId="257"/>
            <ac:spMk id="4" creationId="{7DF01463-2C69-44A0-AE97-10E153E09DB2}"/>
          </ac:spMkLst>
        </pc:spChg>
        <pc:spChg chg="mod">
          <ac:chgData name="20RobynLetherland" userId="S::20robynletherland@southaxholme-iet.co.uk::5b78eb29-764a-4e8d-a670-9c49a2761a3b" providerId="AD" clId="Web-{B4F701DE-864B-4542-0B57-4C6B8AEA5BC4}" dt="2024-11-20T13:21:49.432" v="82" actId="1076"/>
          <ac:spMkLst>
            <pc:docMk/>
            <pc:sldMk cId="141906662" sldId="257"/>
            <ac:spMk id="5" creationId="{C5884479-2A21-40D2-9D9B-912AB450D160}"/>
          </ac:spMkLst>
        </pc:spChg>
        <pc:spChg chg="mod">
          <ac:chgData name="20RobynLetherland" userId="S::20robynletherland@southaxholme-iet.co.uk::5b78eb29-764a-4e8d-a670-9c49a2761a3b" providerId="AD" clId="Web-{B4F701DE-864B-4542-0B57-4C6B8AEA5BC4}" dt="2024-11-20T13:18:41.250" v="17" actId="20577"/>
          <ac:spMkLst>
            <pc:docMk/>
            <pc:sldMk cId="141906662" sldId="257"/>
            <ac:spMk id="7" creationId="{0C0D63E0-62E5-45C5-9516-D9B4AE5FD18B}"/>
          </ac:spMkLst>
        </pc:spChg>
        <pc:spChg chg="mod">
          <ac:chgData name="20RobynLetherland" userId="S::20robynletherland@southaxholme-iet.co.uk::5b78eb29-764a-4e8d-a670-9c49a2761a3b" providerId="AD" clId="Web-{B4F701DE-864B-4542-0B57-4C6B8AEA5BC4}" dt="2024-11-20T13:20:21.318" v="43" actId="1076"/>
          <ac:spMkLst>
            <pc:docMk/>
            <pc:sldMk cId="141906662" sldId="257"/>
            <ac:spMk id="20" creationId="{F42DE4E5-1BF3-44AF-B4ED-15B0F216CC5C}"/>
          </ac:spMkLst>
        </pc:spChg>
        <pc:spChg chg="mod">
          <ac:chgData name="20RobynLetherland" userId="S::20robynletherland@southaxholme-iet.co.uk::5b78eb29-764a-4e8d-a670-9c49a2761a3b" providerId="AD" clId="Web-{B4F701DE-864B-4542-0B57-4C6B8AEA5BC4}" dt="2024-11-20T13:22:26.528" v="103" actId="1076"/>
          <ac:spMkLst>
            <pc:docMk/>
            <pc:sldMk cId="141906662" sldId="257"/>
            <ac:spMk id="22" creationId="{1C63D215-571E-4008-A467-755D75C5D0C1}"/>
          </ac:spMkLst>
        </pc:spChg>
        <pc:spChg chg="mod">
          <ac:chgData name="20RobynLetherland" userId="S::20robynletherland@southaxholme-iet.co.uk::5b78eb29-764a-4e8d-a670-9c49a2761a3b" providerId="AD" clId="Web-{B4F701DE-864B-4542-0B57-4C6B8AEA5BC4}" dt="2024-11-20T13:23:50.236" v="112" actId="20577"/>
          <ac:spMkLst>
            <pc:docMk/>
            <pc:sldMk cId="141906662" sldId="257"/>
            <ac:spMk id="26" creationId="{3D624F1E-FE13-443A-BF68-2FBC621A329E}"/>
          </ac:spMkLst>
        </pc:spChg>
        <pc:spChg chg="mod">
          <ac:chgData name="20RobynLetherland" userId="S::20robynletherland@southaxholme-iet.co.uk::5b78eb29-764a-4e8d-a670-9c49a2761a3b" providerId="AD" clId="Web-{B4F701DE-864B-4542-0B57-4C6B8AEA5BC4}" dt="2024-11-20T13:24:31.629" v="146" actId="20577"/>
          <ac:spMkLst>
            <pc:docMk/>
            <pc:sldMk cId="141906662" sldId="257"/>
            <ac:spMk id="29" creationId="{B2E7A23E-5403-49EE-8CDA-8C6B8754CE7A}"/>
          </ac:spMkLst>
        </pc:spChg>
        <pc:spChg chg="mod">
          <ac:chgData name="20RobynLetherland" userId="S::20robynletherland@southaxholme-iet.co.uk::5b78eb29-764a-4e8d-a670-9c49a2761a3b" providerId="AD" clId="Web-{B4F701DE-864B-4542-0B57-4C6B8AEA5BC4}" dt="2024-11-20T13:24:55.568" v="150" actId="20577"/>
          <ac:spMkLst>
            <pc:docMk/>
            <pc:sldMk cId="141906662" sldId="257"/>
            <ac:spMk id="32" creationId="{5328A6F3-1DC8-4580-AF62-656F4D3D932D}"/>
          </ac:spMkLst>
        </pc:spChg>
      </pc:sldChg>
    </pc:docChg>
  </pc:docChgLst>
  <pc:docChgLst>
    <pc:chgData name="20RobynLetherland" userId="S::20robynletherland@southaxholme-iet.co.uk::5b78eb29-764a-4e8d-a670-9c49a2761a3b" providerId="AD" clId="Web-{5190E796-C4BB-FD2F-F8BA-5BAC1CF2AB55}"/>
    <pc:docChg chg="modSld">
      <pc:chgData name="20RobynLetherland" userId="S::20robynletherland@southaxholme-iet.co.uk::5b78eb29-764a-4e8d-a670-9c49a2761a3b" providerId="AD" clId="Web-{5190E796-C4BB-FD2F-F8BA-5BAC1CF2AB55}" dt="2024-11-20T13:26:35.774" v="36" actId="1076"/>
      <pc:docMkLst>
        <pc:docMk/>
      </pc:docMkLst>
      <pc:sldChg chg="modSp">
        <pc:chgData name="20RobynLetherland" userId="S::20robynletherland@southaxholme-iet.co.uk::5b78eb29-764a-4e8d-a670-9c49a2761a3b" providerId="AD" clId="Web-{5190E796-C4BB-FD2F-F8BA-5BAC1CF2AB55}" dt="2024-11-20T13:26:35.774" v="36" actId="1076"/>
        <pc:sldMkLst>
          <pc:docMk/>
          <pc:sldMk cId="141906662" sldId="257"/>
        </pc:sldMkLst>
        <pc:spChg chg="mod">
          <ac:chgData name="20RobynLetherland" userId="S::20robynletherland@southaxholme-iet.co.uk::5b78eb29-764a-4e8d-a670-9c49a2761a3b" providerId="AD" clId="Web-{5190E796-C4BB-FD2F-F8BA-5BAC1CF2AB55}" dt="2024-11-20T13:26:35.774" v="36" actId="1076"/>
          <ac:spMkLst>
            <pc:docMk/>
            <pc:sldMk cId="141906662" sldId="257"/>
            <ac:spMk id="2" creationId="{00000000-0000-0000-0000-000000000000}"/>
          </ac:spMkLst>
        </pc:spChg>
        <pc:spChg chg="mod">
          <ac:chgData name="20RobynLetherland" userId="S::20robynletherland@southaxholme-iet.co.uk::5b78eb29-764a-4e8d-a670-9c49a2761a3b" providerId="AD" clId="Web-{5190E796-C4BB-FD2F-F8BA-5BAC1CF2AB55}" dt="2024-11-20T13:26:26.289" v="33" actId="20577"/>
          <ac:spMkLst>
            <pc:docMk/>
            <pc:sldMk cId="141906662" sldId="257"/>
            <ac:spMk id="6" creationId="{E45C9B4D-4D38-4A95-87EC-9474E5FDD506}"/>
          </ac:spMkLst>
        </pc:spChg>
        <pc:spChg chg="mod">
          <ac:chgData name="20RobynLetherland" userId="S::20robynletherland@southaxholme-iet.co.uk::5b78eb29-764a-4e8d-a670-9c49a2761a3b" providerId="AD" clId="Web-{5190E796-C4BB-FD2F-F8BA-5BAC1CF2AB55}" dt="2024-11-20T13:25:24.835" v="7" actId="20577"/>
          <ac:spMkLst>
            <pc:docMk/>
            <pc:sldMk cId="141906662" sldId="257"/>
            <ac:spMk id="8" creationId="{7FA306F9-3B19-4B07-BD5D-7C0A9C25EFEF}"/>
          </ac:spMkLst>
        </pc:spChg>
        <pc:spChg chg="mod">
          <ac:chgData name="20RobynLetherland" userId="S::20robynletherland@southaxholme-iet.co.uk::5b78eb29-764a-4e8d-a670-9c49a2761a3b" providerId="AD" clId="Web-{5190E796-C4BB-FD2F-F8BA-5BAC1CF2AB55}" dt="2024-11-20T13:25:18.288" v="3" actId="20577"/>
          <ac:spMkLst>
            <pc:docMk/>
            <pc:sldMk cId="141906662" sldId="257"/>
            <ac:spMk id="32" creationId="{5328A6F3-1DC8-4580-AF62-656F4D3D932D}"/>
          </ac:spMkLst>
        </pc:spChg>
        <pc:spChg chg="mod">
          <ac:chgData name="20RobynLetherland" userId="S::20robynletherland@southaxholme-iet.co.uk::5b78eb29-764a-4e8d-a670-9c49a2761a3b" providerId="AD" clId="Web-{5190E796-C4BB-FD2F-F8BA-5BAC1CF2AB55}" dt="2024-11-20T13:25:34.398" v="10" actId="20577"/>
          <ac:spMkLst>
            <pc:docMk/>
            <pc:sldMk cId="141906662" sldId="257"/>
            <ac:spMk id="33" creationId="{CE157EFB-1B37-4F87-82A1-28E8910B1E89}"/>
          </ac:spMkLst>
        </pc:spChg>
        <pc:spChg chg="mod">
          <ac:chgData name="20RobynLetherland" userId="S::20robynletherland@southaxholme-iet.co.uk::5b78eb29-764a-4e8d-a670-9c49a2761a3b" providerId="AD" clId="Web-{5190E796-C4BB-FD2F-F8BA-5BAC1CF2AB55}" dt="2024-11-20T13:26:03.383" v="22" actId="20577"/>
          <ac:spMkLst>
            <pc:docMk/>
            <pc:sldMk cId="141906662" sldId="257"/>
            <ac:spMk id="34" creationId="{69ACB6AE-F952-4902-8C8F-49989F482F4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508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4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505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904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1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74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976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362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719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33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641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521B1-7191-4832-A7BE-D05413079AB3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642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28818" y="-52673"/>
            <a:ext cx="9166180" cy="6858000"/>
            <a:chOff x="-1" y="0"/>
            <a:chExt cx="9166180" cy="6858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0437" y="2357437"/>
              <a:ext cx="2143125" cy="2143125"/>
            </a:xfrm>
            <a:prstGeom prst="rect">
              <a:avLst/>
            </a:prstGeom>
          </p:spPr>
        </p:pic>
        <p:cxnSp>
          <p:nvCxnSpPr>
            <p:cNvPr id="12" name="Straight Connector 11"/>
            <p:cNvCxnSpPr>
              <a:stCxn id="10" idx="0"/>
            </p:cNvCxnSpPr>
            <p:nvPr/>
          </p:nvCxnSpPr>
          <p:spPr>
            <a:xfrm flipH="1" flipV="1">
              <a:off x="4554583" y="0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5099073" y="0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5495313" y="574766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5626146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0" y="3969338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2446291" y="4339454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571999" y="4500562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0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-1" y="1001486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 flipV="1">
              <a:off x="2446291" y="0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 flipV="1">
              <a:off x="5099072" y="4339454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5473133" y="3964627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9CCB0379-0E21-45D8-BF8D-EEF0B7E6BD55}"/>
              </a:ext>
            </a:extLst>
          </p:cNvPr>
          <p:cNvSpPr txBox="1"/>
          <p:nvPr/>
        </p:nvSpPr>
        <p:spPr>
          <a:xfrm>
            <a:off x="0" y="4714"/>
            <a:ext cx="1388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8C8B35-E4DC-444D-A996-18B85C1F1BBC}"/>
              </a:ext>
            </a:extLst>
          </p:cNvPr>
          <p:cNvSpPr txBox="1"/>
          <p:nvPr/>
        </p:nvSpPr>
        <p:spPr>
          <a:xfrm>
            <a:off x="7726569" y="3004639"/>
            <a:ext cx="1388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42DE4E5-1BF3-44AF-B4ED-15B0F216CC5C}"/>
              </a:ext>
            </a:extLst>
          </p:cNvPr>
          <p:cNvSpPr txBox="1"/>
          <p:nvPr/>
        </p:nvSpPr>
        <p:spPr>
          <a:xfrm>
            <a:off x="2728334" y="234927"/>
            <a:ext cx="265278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Describe the role of the king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C63D215-571E-4008-A467-755D75C5D0C1}"/>
              </a:ext>
            </a:extLst>
          </p:cNvPr>
          <p:cNvSpPr txBox="1"/>
          <p:nvPr/>
        </p:nvSpPr>
        <p:spPr>
          <a:xfrm>
            <a:off x="6714579" y="3073177"/>
            <a:ext cx="30192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Describe two features of the Forest Laws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D624F1E-FE13-443A-BF68-2FBC621A329E}"/>
              </a:ext>
            </a:extLst>
          </p:cNvPr>
          <p:cNvSpPr txBox="1"/>
          <p:nvPr/>
        </p:nvSpPr>
        <p:spPr>
          <a:xfrm>
            <a:off x="52483" y="2949004"/>
            <a:ext cx="36235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Define corporal punishment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2E7A23E-5403-49EE-8CDA-8C6B8754CE7A}"/>
              </a:ext>
            </a:extLst>
          </p:cNvPr>
          <p:cNvSpPr txBox="1"/>
          <p:nvPr/>
        </p:nvSpPr>
        <p:spPr>
          <a:xfrm>
            <a:off x="-43872" y="3416830"/>
            <a:ext cx="372137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changed and what stayed the same in AS to Norman law enforcement?</a:t>
            </a:r>
          </a:p>
          <a:p>
            <a:endParaRPr lang="en-GB" sz="11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328A6F3-1DC8-4580-AF62-656F4D3D932D}"/>
              </a:ext>
            </a:extLst>
          </p:cNvPr>
          <p:cNvSpPr txBox="1"/>
          <p:nvPr/>
        </p:nvSpPr>
        <p:spPr>
          <a:xfrm>
            <a:off x="135183" y="6427113"/>
            <a:ext cx="25081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new laws created new crimes? How?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E157EFB-1B37-4F87-82A1-28E8910B1E89}"/>
              </a:ext>
            </a:extLst>
          </p:cNvPr>
          <p:cNvSpPr txBox="1"/>
          <p:nvPr/>
        </p:nvSpPr>
        <p:spPr>
          <a:xfrm>
            <a:off x="4609526" y="6567697"/>
            <a:ext cx="19393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was the </a:t>
            </a:r>
            <a:r>
              <a:rPr lang="en-GB" sz="1100" dirty="0" err="1"/>
              <a:t>murdrum</a:t>
            </a:r>
            <a:r>
              <a:rPr lang="en-GB" sz="1100" dirty="0"/>
              <a:t> fine?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9ACB6AE-F952-4902-8C8F-49989F482F43}"/>
              </a:ext>
            </a:extLst>
          </p:cNvPr>
          <p:cNvSpPr txBox="1"/>
          <p:nvPr/>
        </p:nvSpPr>
        <p:spPr>
          <a:xfrm>
            <a:off x="6726527" y="6551880"/>
            <a:ext cx="24174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/>
              <a:t>Define the power of the church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932ACF-8D0D-4F15-8F31-218E529A4B36}"/>
              </a:ext>
            </a:extLst>
          </p:cNvPr>
          <p:cNvSpPr txBox="1"/>
          <p:nvPr/>
        </p:nvSpPr>
        <p:spPr>
          <a:xfrm>
            <a:off x="7726569" y="3410754"/>
            <a:ext cx="1388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F01463-2C69-44A0-AE97-10E153E09DB2}"/>
              </a:ext>
            </a:extLst>
          </p:cNvPr>
          <p:cNvSpPr txBox="1"/>
          <p:nvPr/>
        </p:nvSpPr>
        <p:spPr>
          <a:xfrm>
            <a:off x="4572000" y="230038"/>
            <a:ext cx="19611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is meant by the term collective responsibility?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884479-2A21-40D2-9D9B-912AB450D160}"/>
              </a:ext>
            </a:extLst>
          </p:cNvPr>
          <p:cNvSpPr txBox="1"/>
          <p:nvPr/>
        </p:nvSpPr>
        <p:spPr>
          <a:xfrm>
            <a:off x="6545523" y="234927"/>
            <a:ext cx="24462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Describe the features of law enforcement.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5C9B4D-4D38-4A95-87EC-9474E5FDD506}"/>
              </a:ext>
            </a:extLst>
          </p:cNvPr>
          <p:cNvSpPr txBox="1"/>
          <p:nvPr/>
        </p:nvSpPr>
        <p:spPr>
          <a:xfrm>
            <a:off x="5570512" y="3400429"/>
            <a:ext cx="36486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/>
              <a:t>What changed and what stayed the same in AS to Norman punishments 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0D63E0-62E5-45C5-9516-D9B4AE5FD18B}"/>
              </a:ext>
            </a:extLst>
          </p:cNvPr>
          <p:cNvSpPr txBox="1"/>
          <p:nvPr/>
        </p:nvSpPr>
        <p:spPr>
          <a:xfrm>
            <a:off x="201283" y="386720"/>
            <a:ext cx="18406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Describe three main types of crime.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A306F9-3B19-4B07-BD5D-7C0A9C25EFEF}"/>
              </a:ext>
            </a:extLst>
          </p:cNvPr>
          <p:cNvSpPr txBox="1"/>
          <p:nvPr/>
        </p:nvSpPr>
        <p:spPr>
          <a:xfrm>
            <a:off x="2606588" y="6567697"/>
            <a:ext cx="18755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Define retribution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047015" y="2847348"/>
            <a:ext cx="1155469" cy="938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Comic Sans MS" panose="030F0702030302020204" pitchFamily="66" charset="0"/>
              </a:rPr>
              <a:t>C1000 to c1500 Crime, punishment and law enforcement </a:t>
            </a:r>
          </a:p>
        </p:txBody>
      </p:sp>
    </p:spTree>
    <p:extLst>
      <p:ext uri="{BB962C8B-B14F-4D97-AF65-F5344CB8AC3E}">
        <p14:creationId xmlns:p14="http://schemas.microsoft.com/office/powerpoint/2010/main" val="3680674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28818" y="-52673"/>
            <a:ext cx="9166180" cy="6858000"/>
            <a:chOff x="-1" y="0"/>
            <a:chExt cx="9166180" cy="6858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0437" y="2357437"/>
              <a:ext cx="2143125" cy="2143125"/>
            </a:xfrm>
            <a:prstGeom prst="rect">
              <a:avLst/>
            </a:prstGeom>
          </p:spPr>
        </p:pic>
        <p:cxnSp>
          <p:nvCxnSpPr>
            <p:cNvPr id="12" name="Straight Connector 11"/>
            <p:cNvCxnSpPr>
              <a:stCxn id="10" idx="0"/>
            </p:cNvCxnSpPr>
            <p:nvPr/>
          </p:nvCxnSpPr>
          <p:spPr>
            <a:xfrm flipH="1" flipV="1">
              <a:off x="4554583" y="0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5099073" y="0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5495313" y="574766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5626146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0" y="3969338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2446291" y="4339454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571999" y="4500562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0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-1" y="1001486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 flipV="1">
              <a:off x="2446291" y="0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 flipV="1">
              <a:off x="5099072" y="4339454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5473133" y="3964627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9CCB0379-0E21-45D8-BF8D-EEF0B7E6BD55}"/>
              </a:ext>
            </a:extLst>
          </p:cNvPr>
          <p:cNvSpPr txBox="1"/>
          <p:nvPr/>
        </p:nvSpPr>
        <p:spPr>
          <a:xfrm>
            <a:off x="0" y="4714"/>
            <a:ext cx="1388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8C8B35-E4DC-444D-A996-18B85C1F1BBC}"/>
              </a:ext>
            </a:extLst>
          </p:cNvPr>
          <p:cNvSpPr txBox="1"/>
          <p:nvPr/>
        </p:nvSpPr>
        <p:spPr>
          <a:xfrm>
            <a:off x="7726569" y="3004639"/>
            <a:ext cx="1388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42DE4E5-1BF3-44AF-B4ED-15B0F216CC5C}"/>
              </a:ext>
            </a:extLst>
          </p:cNvPr>
          <p:cNvSpPr txBox="1"/>
          <p:nvPr/>
        </p:nvSpPr>
        <p:spPr>
          <a:xfrm>
            <a:off x="2700792" y="-31314"/>
            <a:ext cx="1973409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/>
              </a:rPr>
              <a:t>What were local newspapers called in Whitechapel?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C63D215-571E-4008-A467-755D75C5D0C1}"/>
              </a:ext>
            </a:extLst>
          </p:cNvPr>
          <p:cNvSpPr txBox="1"/>
          <p:nvPr/>
        </p:nvSpPr>
        <p:spPr>
          <a:xfrm>
            <a:off x="6907374" y="3082358"/>
            <a:ext cx="3019247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/>
              </a:rPr>
              <a:t>Name three examples of special units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D624F1E-FE13-443A-BF68-2FBC621A329E}"/>
              </a:ext>
            </a:extLst>
          </p:cNvPr>
          <p:cNvSpPr txBox="1"/>
          <p:nvPr/>
        </p:nvSpPr>
        <p:spPr>
          <a:xfrm>
            <a:off x="52483" y="2949004"/>
            <a:ext cx="3623586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/>
              </a:rPr>
              <a:t>What is Vagabondage?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2E7A23E-5403-49EE-8CDA-8C6B8754CE7A}"/>
              </a:ext>
            </a:extLst>
          </p:cNvPr>
          <p:cNvSpPr txBox="1"/>
          <p:nvPr/>
        </p:nvSpPr>
        <p:spPr>
          <a:xfrm>
            <a:off x="-43872" y="3416830"/>
            <a:ext cx="3721377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 panose="020F0502020204030204"/>
              </a:rPr>
              <a:t>Name all 4 trails by ordeal</a:t>
            </a:r>
          </a:p>
          <a:p>
            <a:endParaRPr lang="en-GB" sz="11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328A6F3-1DC8-4580-AF62-656F4D3D932D}"/>
              </a:ext>
            </a:extLst>
          </p:cNvPr>
          <p:cNvSpPr txBox="1"/>
          <p:nvPr/>
        </p:nvSpPr>
        <p:spPr>
          <a:xfrm>
            <a:off x="135183" y="6427113"/>
            <a:ext cx="2508101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/>
              </a:rPr>
              <a:t>Why did the Wergild change?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E157EFB-1B37-4F87-82A1-28E8910B1E89}"/>
              </a:ext>
            </a:extLst>
          </p:cNvPr>
          <p:cNvSpPr txBox="1"/>
          <p:nvPr/>
        </p:nvSpPr>
        <p:spPr>
          <a:xfrm>
            <a:off x="4609526" y="6567697"/>
            <a:ext cx="1939388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/>
              <a:t>What was poaching</a:t>
            </a:r>
            <a:endParaRPr lang="en-GB" sz="1100" dirty="0">
              <a:cs typeface="Calibri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9ACB6AE-F952-4902-8C8F-49989F482F43}"/>
              </a:ext>
            </a:extLst>
          </p:cNvPr>
          <p:cNvSpPr txBox="1"/>
          <p:nvPr/>
        </p:nvSpPr>
        <p:spPr>
          <a:xfrm>
            <a:off x="6726527" y="6551880"/>
            <a:ext cx="2417473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GB" sz="1100" dirty="0">
                <a:cs typeface="Calibri"/>
              </a:rPr>
              <a:t>Define Corporal punishment</a:t>
            </a:r>
            <a:endParaRPr lang="en-GB" sz="11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932ACF-8D0D-4F15-8F31-218E529A4B36}"/>
              </a:ext>
            </a:extLst>
          </p:cNvPr>
          <p:cNvSpPr txBox="1"/>
          <p:nvPr/>
        </p:nvSpPr>
        <p:spPr>
          <a:xfrm>
            <a:off x="7726569" y="3410754"/>
            <a:ext cx="1388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F01463-2C69-44A0-AE97-10E153E09DB2}"/>
              </a:ext>
            </a:extLst>
          </p:cNvPr>
          <p:cNvSpPr txBox="1"/>
          <p:nvPr/>
        </p:nvSpPr>
        <p:spPr>
          <a:xfrm>
            <a:off x="4572000" y="18881"/>
            <a:ext cx="1961157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/>
              </a:rPr>
              <a:t>Why were the </a:t>
            </a:r>
            <a:r>
              <a:rPr lang="en-GB" sz="1100" dirty="0" err="1">
                <a:cs typeface="Calibri"/>
              </a:rPr>
              <a:t>Tolpuddle</a:t>
            </a:r>
            <a:r>
              <a:rPr lang="en-GB" sz="1100" dirty="0">
                <a:cs typeface="Calibri"/>
              </a:rPr>
              <a:t> </a:t>
            </a:r>
            <a:r>
              <a:rPr lang="en-GB" sz="1100" dirty="0" err="1">
                <a:cs typeface="Calibri"/>
              </a:rPr>
              <a:t>Matyrs</a:t>
            </a:r>
            <a:r>
              <a:rPr lang="en-GB" sz="1100" dirty="0">
                <a:cs typeface="Calibri"/>
              </a:rPr>
              <a:t> arrested?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884479-2A21-40D2-9D9B-912AB450D160}"/>
              </a:ext>
            </a:extLst>
          </p:cNvPr>
          <p:cNvSpPr txBox="1"/>
          <p:nvPr/>
        </p:nvSpPr>
        <p:spPr>
          <a:xfrm>
            <a:off x="6674053" y="60493"/>
            <a:ext cx="2446292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/>
              </a:rPr>
              <a:t>What are conscientious objectors?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5C9B4D-4D38-4A95-87EC-9474E5FDD506}"/>
              </a:ext>
            </a:extLst>
          </p:cNvPr>
          <p:cNvSpPr txBox="1"/>
          <p:nvPr/>
        </p:nvSpPr>
        <p:spPr>
          <a:xfrm>
            <a:off x="5570512" y="3400429"/>
            <a:ext cx="3648687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GB" sz="1100" dirty="0">
                <a:cs typeface="Calibri"/>
              </a:rPr>
              <a:t>Who was Derek Bentley?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0D63E0-62E5-45C5-9516-D9B4AE5FD18B}"/>
              </a:ext>
            </a:extLst>
          </p:cNvPr>
          <p:cNvSpPr txBox="1"/>
          <p:nvPr/>
        </p:nvSpPr>
        <p:spPr>
          <a:xfrm>
            <a:off x="201283" y="386720"/>
            <a:ext cx="1840691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cs typeface="Calibri"/>
              </a:rPr>
              <a:t>Who set up the Bow Street Runners?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A306F9-3B19-4B07-BD5D-7C0A9C25EFEF}"/>
              </a:ext>
            </a:extLst>
          </p:cNvPr>
          <p:cNvSpPr txBox="1"/>
          <p:nvPr/>
        </p:nvSpPr>
        <p:spPr>
          <a:xfrm>
            <a:off x="2606588" y="6567697"/>
            <a:ext cx="1875524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/>
              <a:t>Define rehabilitation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037834" y="2957517"/>
            <a:ext cx="1155469" cy="76944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1" dirty="0">
                <a:latin typeface="Comic Sans MS"/>
              </a:rPr>
              <a:t>Crime, punishment and law enforcement </a:t>
            </a:r>
          </a:p>
        </p:txBody>
      </p:sp>
    </p:spTree>
    <p:extLst>
      <p:ext uri="{BB962C8B-B14F-4D97-AF65-F5344CB8AC3E}">
        <p14:creationId xmlns:p14="http://schemas.microsoft.com/office/powerpoint/2010/main" val="141906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odifiedby xmlns="eaff1878-c271-4814-910b-972278de832e">
      <UserInfo>
        <DisplayName/>
        <AccountId xsi:nil="true"/>
        <AccountType/>
      </UserInfo>
    </Modifiedby>
    <Date xmlns="eaff1878-c271-4814-910b-972278de832e" xsi:nil="true"/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  <TaxCatchAll xmlns="23878cce-4ba3-47c9-bba2-802d2d60477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2" ma:contentTypeDescription="Create a new document." ma:contentTypeScope="" ma:versionID="e1fdbe3f76f614060a1395b8ae0e5736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23a295f230513cb079d655cc6e43ad3b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EFEED05-7901-403E-AAFE-B19AFF33A01F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24E90D3-B6A9-49A6-8835-EF7F5B0CA54F}"/>
</file>

<file path=customXml/itemProps3.xml><?xml version="1.0" encoding="utf-8"?>
<ds:datastoreItem xmlns:ds="http://schemas.openxmlformats.org/officeDocument/2006/customXml" ds:itemID="{E5F07CE8-9F70-4355-9976-62CCAAA8ACC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2431</TotalTime>
  <Words>98</Words>
  <Application>Microsoft Office PowerPoint</Application>
  <PresentationFormat>On-screen Show (4:3)</PresentationFormat>
  <Paragraphs>13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The Bolsover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Cartwright, E Miss</dc:creator>
  <cp:lastModifiedBy>Helen Wright</cp:lastModifiedBy>
  <cp:revision>91</cp:revision>
  <cp:lastPrinted>2019-03-29T08:26:57Z</cp:lastPrinted>
  <dcterms:created xsi:type="dcterms:W3CDTF">2018-04-27T06:51:25Z</dcterms:created>
  <dcterms:modified xsi:type="dcterms:W3CDTF">2024-11-21T18:17:16Z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  <property fmtid="{D5CDD505-2E9C-101B-9397-08002B2CF9AE}" pid="3" name="Order">
    <vt:r8>659800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xd_Signature">
    <vt:bool>false</vt:bool>
  </property>
  <property fmtid="{D5CDD505-2E9C-101B-9397-08002B2CF9AE}" pid="10" name="xd_ProgID">
    <vt:lpwstr/>
  </property>
  <property fmtid="{D5CDD505-2E9C-101B-9397-08002B2CF9AE}" pid="11" name="TemplateUrl">
    <vt:lpwstr/>
  </property>
</Properties>
</file>