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582343-74B3-029D-EFB9-98DFC77DFCCC}" v="3" dt="2025-02-11T16:35:48.6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47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20OliviaChadwick" userId="S::20oliviachadwick@southaxholme-iet.co.uk::1b56db23-c47e-40e8-a3f6-3b3b9cb6ae24" providerId="AD" clId="Web-{14582343-74B3-029D-EFB9-98DFC77DFCCC}"/>
    <pc:docChg chg="modSld">
      <pc:chgData name="20OliviaChadwick" userId="S::20oliviachadwick@southaxholme-iet.co.uk::1b56db23-c47e-40e8-a3f6-3b3b9cb6ae24" providerId="AD" clId="Web-{14582343-74B3-029D-EFB9-98DFC77DFCCC}" dt="2025-02-11T16:35:48.358" v="0" actId="20577"/>
      <pc:docMkLst>
        <pc:docMk/>
      </pc:docMkLst>
      <pc:sldChg chg="modSp">
        <pc:chgData name="20OliviaChadwick" userId="S::20oliviachadwick@southaxholme-iet.co.uk::1b56db23-c47e-40e8-a3f6-3b3b9cb6ae24" providerId="AD" clId="Web-{14582343-74B3-029D-EFB9-98DFC77DFCCC}" dt="2025-02-11T16:35:48.358" v="0" actId="20577"/>
        <pc:sldMkLst>
          <pc:docMk/>
          <pc:sldMk cId="3680674657" sldId="256"/>
        </pc:sldMkLst>
        <pc:spChg chg="mod">
          <ac:chgData name="20OliviaChadwick" userId="S::20oliviachadwick@southaxholme-iet.co.uk::1b56db23-c47e-40e8-a3f6-3b3b9cb6ae24" providerId="AD" clId="Web-{14582343-74B3-029D-EFB9-98DFC77DFCCC}" dt="2025-02-11T16:35:48.358" v="0" actId="20577"/>
          <ac:spMkLst>
            <pc:docMk/>
            <pc:sldMk cId="3680674657" sldId="256"/>
            <ac:spMk id="4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508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4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505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9904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91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574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976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362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719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5339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521B1-7191-4832-A7BE-D05413079AB3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641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521B1-7191-4832-A7BE-D05413079AB3}" type="datetimeFigureOut">
              <a:rPr lang="en-GB" smtClean="0"/>
              <a:t>12/02/2025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66DAF-5B34-4CED-A4BC-1D4576B368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642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1" y="0"/>
            <a:ext cx="9166180" cy="6858000"/>
            <a:chOff x="-1" y="0"/>
            <a:chExt cx="9166180" cy="6858000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00437" y="2357437"/>
              <a:ext cx="2143125" cy="2143125"/>
            </a:xfrm>
            <a:prstGeom prst="rect">
              <a:avLst/>
            </a:prstGeom>
          </p:spPr>
        </p:pic>
        <p:cxnSp>
          <p:nvCxnSpPr>
            <p:cNvPr id="12" name="Straight Connector 11"/>
            <p:cNvCxnSpPr>
              <a:stCxn id="10" idx="0"/>
            </p:cNvCxnSpPr>
            <p:nvPr/>
          </p:nvCxnSpPr>
          <p:spPr>
            <a:xfrm flipH="1" flipV="1">
              <a:off x="4554583" y="0"/>
              <a:ext cx="17417" cy="2357437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V="1">
              <a:off x="5099073" y="0"/>
              <a:ext cx="1598635" cy="251854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V="1">
              <a:off x="5495313" y="574766"/>
              <a:ext cx="3648687" cy="23138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5626146" y="3428999"/>
              <a:ext cx="3517854" cy="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0" y="3969338"/>
              <a:ext cx="3648687" cy="23138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2446291" y="4339454"/>
              <a:ext cx="1598635" cy="251854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 flipV="1">
              <a:off x="4571999" y="4500562"/>
              <a:ext cx="17417" cy="2357437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0" y="3428999"/>
              <a:ext cx="3517854" cy="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H="1" flipV="1">
              <a:off x="-1" y="1001486"/>
              <a:ext cx="3693046" cy="1916938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 flipV="1">
              <a:off x="2446291" y="0"/>
              <a:ext cx="1598636" cy="251089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H="1" flipV="1">
              <a:off x="5099072" y="4339454"/>
              <a:ext cx="1598636" cy="251089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 flipV="1">
              <a:off x="5473133" y="3964627"/>
              <a:ext cx="3693046" cy="1916938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8" name="TextBox 37"/>
          <p:cNvSpPr txBox="1"/>
          <p:nvPr/>
        </p:nvSpPr>
        <p:spPr>
          <a:xfrm>
            <a:off x="4563290" y="0"/>
            <a:ext cx="2029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Give the 3 types of crime  int this period with an example.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97708" y="0"/>
            <a:ext cx="244629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What were the Forest Laws?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763430" y="3129442"/>
            <a:ext cx="244629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Describe the 4 Trials by Ordeal.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415755" y="3438614"/>
            <a:ext cx="1793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Define Tithing, Hue and Cry and Jury.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341835" y="6334588"/>
            <a:ext cx="182434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How did the Church influence Crime and Punishment?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681127" y="6334588"/>
            <a:ext cx="1793966" cy="5078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What new Trial by… was introduced by the Normans?</a:t>
            </a:r>
          </a:p>
          <a:p>
            <a:r>
              <a:rPr lang="en-GB" sz="900" dirty="0">
                <a:latin typeface="Century Gothic"/>
              </a:rPr>
              <a:t>How did it work?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730238" y="6357671"/>
            <a:ext cx="195881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Define 3 types of medieval punishments: Fines, stocks, flogging, hanging, mutilation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-63005" y="6426920"/>
            <a:ext cx="2658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What were the new crimes in the Early Modern Age?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-35652" y="3435829"/>
            <a:ext cx="302269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What was the Bloody Code?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-35652" y="3145495"/>
            <a:ext cx="28611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Explain the Gunpowder Plot.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-1" y="-38597"/>
            <a:ext cx="2446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Why were there so many witch hunts 1645-47?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613183" y="31601"/>
            <a:ext cx="19588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Who was Matthew Hopkins?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919061" y="3015556"/>
            <a:ext cx="130587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Century Gothic" panose="020B0502020202020204" pitchFamily="34" charset="0"/>
              </a:rPr>
              <a:t>Medieval and Early Modern Crime and Punishment</a:t>
            </a:r>
          </a:p>
        </p:txBody>
      </p:sp>
    </p:spTree>
    <p:extLst>
      <p:ext uri="{BB962C8B-B14F-4D97-AF65-F5344CB8AC3E}">
        <p14:creationId xmlns:p14="http://schemas.microsoft.com/office/powerpoint/2010/main" val="3680674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1" y="0"/>
            <a:ext cx="9166180" cy="6858000"/>
            <a:chOff x="-1" y="0"/>
            <a:chExt cx="9166180" cy="6858000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00437" y="2357437"/>
              <a:ext cx="2143125" cy="2143125"/>
            </a:xfrm>
            <a:prstGeom prst="rect">
              <a:avLst/>
            </a:prstGeom>
          </p:spPr>
        </p:pic>
        <p:cxnSp>
          <p:nvCxnSpPr>
            <p:cNvPr id="12" name="Straight Connector 11"/>
            <p:cNvCxnSpPr>
              <a:stCxn id="10" idx="0"/>
            </p:cNvCxnSpPr>
            <p:nvPr/>
          </p:nvCxnSpPr>
          <p:spPr>
            <a:xfrm flipH="1" flipV="1">
              <a:off x="4554583" y="0"/>
              <a:ext cx="17417" cy="2357437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V="1">
              <a:off x="5099073" y="0"/>
              <a:ext cx="1598635" cy="251854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V="1">
              <a:off x="5495313" y="574766"/>
              <a:ext cx="3648687" cy="23138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5626146" y="3428999"/>
              <a:ext cx="3517854" cy="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0" y="3969338"/>
              <a:ext cx="3648687" cy="23138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2446291" y="4339454"/>
              <a:ext cx="1598635" cy="251854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 flipV="1">
              <a:off x="4571999" y="4500562"/>
              <a:ext cx="17417" cy="2357437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0" y="3428999"/>
              <a:ext cx="3517854" cy="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H="1" flipV="1">
              <a:off x="-1" y="1001486"/>
              <a:ext cx="3693046" cy="1916938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 flipV="1">
              <a:off x="2446291" y="0"/>
              <a:ext cx="1598636" cy="251089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H="1" flipV="1">
              <a:off x="5099072" y="4339454"/>
              <a:ext cx="1598636" cy="251089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 flipV="1">
              <a:off x="5473133" y="3964627"/>
              <a:ext cx="3693046" cy="1916938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8" name="TextBox 37"/>
          <p:cNvSpPr txBox="1"/>
          <p:nvPr/>
        </p:nvSpPr>
        <p:spPr>
          <a:xfrm>
            <a:off x="4563291" y="0"/>
            <a:ext cx="17939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Define a ‘social crime’.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97708" y="0"/>
            <a:ext cx="244629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Why did Highway robbery increase?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193280" y="3129442"/>
            <a:ext cx="201644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Who were the </a:t>
            </a:r>
            <a:r>
              <a:rPr lang="en-GB" sz="900" dirty="0" err="1">
                <a:latin typeface="Century Gothic" panose="020B0502020202020204" pitchFamily="34" charset="0"/>
              </a:rPr>
              <a:t>Hawkhurst</a:t>
            </a:r>
            <a:r>
              <a:rPr lang="en-GB" sz="900" dirty="0">
                <a:latin typeface="Century Gothic" panose="020B0502020202020204" pitchFamily="34" charset="0"/>
              </a:rPr>
              <a:t> Gang?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415755" y="3438614"/>
            <a:ext cx="179396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Who were the </a:t>
            </a:r>
            <a:r>
              <a:rPr lang="en-GB" sz="900" dirty="0" err="1">
                <a:latin typeface="Century Gothic" panose="020B0502020202020204" pitchFamily="34" charset="0"/>
              </a:rPr>
              <a:t>Tolpuddle</a:t>
            </a:r>
            <a:r>
              <a:rPr lang="en-GB" sz="900" dirty="0">
                <a:latin typeface="Century Gothic" panose="020B0502020202020204" pitchFamily="34" charset="0"/>
              </a:rPr>
              <a:t> Martyrs and what happened to them?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554583" y="6489667"/>
            <a:ext cx="1936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Why was transportation introduced?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673044" y="6611586"/>
            <a:ext cx="24956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Describe the development of the Police.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679535" y="6454239"/>
            <a:ext cx="19588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Why wasn’t the Bloody Code working?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-44974" y="3467425"/>
            <a:ext cx="33215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Describe the key features of Pentonville Prison.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-14288" y="6611586"/>
            <a:ext cx="2339477" cy="229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How were prisons reformed?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-35652" y="3145495"/>
            <a:ext cx="28611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Why did Transportation end?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-1" y="-38597"/>
            <a:ext cx="2446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What factors changed the views of punishment during this time?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613183" y="31601"/>
            <a:ext cx="19588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Were there any continuities in this period?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919061" y="3197128"/>
            <a:ext cx="130587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Century Gothic" panose="020B0502020202020204" pitchFamily="34" charset="0"/>
              </a:rPr>
              <a:t>Industrial Crime and Punishment 1700-1900</a:t>
            </a:r>
          </a:p>
        </p:txBody>
      </p:sp>
    </p:spTree>
    <p:extLst>
      <p:ext uri="{BB962C8B-B14F-4D97-AF65-F5344CB8AC3E}">
        <p14:creationId xmlns:p14="http://schemas.microsoft.com/office/powerpoint/2010/main" val="2793805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1" y="0"/>
            <a:ext cx="9166180" cy="6858000"/>
            <a:chOff x="-1" y="0"/>
            <a:chExt cx="9166180" cy="6858000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00437" y="2357437"/>
              <a:ext cx="2143125" cy="2143125"/>
            </a:xfrm>
            <a:prstGeom prst="rect">
              <a:avLst/>
            </a:prstGeom>
          </p:spPr>
        </p:pic>
        <p:cxnSp>
          <p:nvCxnSpPr>
            <p:cNvPr id="12" name="Straight Connector 11"/>
            <p:cNvCxnSpPr>
              <a:stCxn id="10" idx="0"/>
            </p:cNvCxnSpPr>
            <p:nvPr/>
          </p:nvCxnSpPr>
          <p:spPr>
            <a:xfrm flipH="1" flipV="1">
              <a:off x="4554583" y="0"/>
              <a:ext cx="17417" cy="2357437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V="1">
              <a:off x="5099073" y="0"/>
              <a:ext cx="1598635" cy="251854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V="1">
              <a:off x="5495313" y="574766"/>
              <a:ext cx="3648687" cy="23138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5626146" y="3428999"/>
              <a:ext cx="3517854" cy="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0" y="3969338"/>
              <a:ext cx="3648687" cy="23138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2446291" y="4339454"/>
              <a:ext cx="1598635" cy="251854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 flipV="1">
              <a:off x="4571999" y="4500562"/>
              <a:ext cx="17417" cy="2357437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0" y="3428999"/>
              <a:ext cx="3517854" cy="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H="1" flipV="1">
              <a:off x="-1" y="1001486"/>
              <a:ext cx="3693046" cy="1916938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 flipV="1">
              <a:off x="2446291" y="0"/>
              <a:ext cx="1598636" cy="251089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H="1" flipV="1">
              <a:off x="5099072" y="4339454"/>
              <a:ext cx="1598636" cy="251089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 flipV="1">
              <a:off x="5473133" y="3964627"/>
              <a:ext cx="3693046" cy="1916938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8" name="TextBox 37"/>
          <p:cNvSpPr txBox="1"/>
          <p:nvPr/>
        </p:nvSpPr>
        <p:spPr>
          <a:xfrm>
            <a:off x="4563291" y="0"/>
            <a:ext cx="19279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What new crimes were there?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97708" y="0"/>
            <a:ext cx="244629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What crimes looked new but weren’t?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643562" y="3189076"/>
            <a:ext cx="35004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What were the roles and responsibilities of a policeman? 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879771" y="3438614"/>
            <a:ext cx="23299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What special police units were set up?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618569" y="6498228"/>
            <a:ext cx="1936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Define what a Conscientious Objector was.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726861" y="6454239"/>
            <a:ext cx="2495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What new technology was used to help the police?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552608" y="6530564"/>
            <a:ext cx="2091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How did the treatment of Conscientious Objectors change?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-44974" y="3467425"/>
            <a:ext cx="304943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Who was Derek Bentley? Why was he important?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-22180" y="6481014"/>
            <a:ext cx="23394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How have prisons changed?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-41572" y="3066423"/>
            <a:ext cx="3379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Define the new punishments being used: Community Service, ABCs, Tagging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-1" y="-38597"/>
            <a:ext cx="2446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Why was the Death Penalty abolished in 1965?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634751" y="-23084"/>
            <a:ext cx="195881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Which factors had the biggest impact on changes during this time?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919061" y="3197128"/>
            <a:ext cx="130587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Century Gothic" panose="020B0502020202020204" pitchFamily="34" charset="0"/>
              </a:rPr>
              <a:t>Modern Crime and Punishment 1900-today</a:t>
            </a:r>
          </a:p>
        </p:txBody>
      </p:sp>
    </p:spTree>
    <p:extLst>
      <p:ext uri="{BB962C8B-B14F-4D97-AF65-F5344CB8AC3E}">
        <p14:creationId xmlns:p14="http://schemas.microsoft.com/office/powerpoint/2010/main" val="36927219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1" y="0"/>
            <a:ext cx="9166180" cy="6858000"/>
            <a:chOff x="-1" y="0"/>
            <a:chExt cx="9166180" cy="6858000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00437" y="2357437"/>
              <a:ext cx="2143125" cy="2143125"/>
            </a:xfrm>
            <a:prstGeom prst="rect">
              <a:avLst/>
            </a:prstGeom>
          </p:spPr>
        </p:pic>
        <p:cxnSp>
          <p:nvCxnSpPr>
            <p:cNvPr id="12" name="Straight Connector 11"/>
            <p:cNvCxnSpPr>
              <a:stCxn id="10" idx="0"/>
            </p:cNvCxnSpPr>
            <p:nvPr/>
          </p:nvCxnSpPr>
          <p:spPr>
            <a:xfrm flipH="1" flipV="1">
              <a:off x="4554583" y="0"/>
              <a:ext cx="17417" cy="2357437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V="1">
              <a:off x="5099073" y="0"/>
              <a:ext cx="1598635" cy="251854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V="1">
              <a:off x="5495313" y="574766"/>
              <a:ext cx="3648687" cy="23138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5626146" y="3428999"/>
              <a:ext cx="3517854" cy="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0" y="3969338"/>
              <a:ext cx="3648687" cy="23138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2446291" y="4339454"/>
              <a:ext cx="1598635" cy="251854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 flipV="1">
              <a:off x="4571999" y="4500562"/>
              <a:ext cx="17417" cy="2357437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0" y="3428999"/>
              <a:ext cx="3517854" cy="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H="1" flipV="1">
              <a:off x="-1" y="1001486"/>
              <a:ext cx="3693046" cy="1916938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 flipV="1">
              <a:off x="2446291" y="0"/>
              <a:ext cx="1598636" cy="251089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H="1" flipV="1">
              <a:off x="5099072" y="4339454"/>
              <a:ext cx="1598636" cy="251089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 flipV="1">
              <a:off x="5473133" y="3964627"/>
              <a:ext cx="3693046" cy="1916938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8" name="TextBox 37"/>
          <p:cNvSpPr txBox="1"/>
          <p:nvPr/>
        </p:nvSpPr>
        <p:spPr>
          <a:xfrm>
            <a:off x="4563291" y="0"/>
            <a:ext cx="1927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Describe Whitechapel in the 1880s.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97708" y="0"/>
            <a:ext cx="2446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Describe the key features of a typical lodging house.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605508" y="6487356"/>
            <a:ext cx="1899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What problems did H Division face?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504894" y="3438614"/>
            <a:ext cx="270482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How did Immigration affect Whitechapel?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09508" y="3165993"/>
            <a:ext cx="288522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Why was there so much crime in Whitechapel?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714101" y="6415148"/>
            <a:ext cx="2495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Who was Charles Warren? Why was he unpopular?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552608" y="6530564"/>
            <a:ext cx="2091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What was the role of the beat constables?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-44974" y="3467425"/>
            <a:ext cx="304943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Who was Jack the Ripper and what did he do?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2111" y="6556606"/>
            <a:ext cx="23394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Describe the development of the CID.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-70657" y="3210562"/>
            <a:ext cx="359725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latin typeface="Century Gothic" panose="020B0502020202020204" pitchFamily="34" charset="0"/>
              </a:rPr>
              <a:t>Describe some of the methods the Police used to find the Ripper: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-2" y="-38597"/>
            <a:ext cx="2552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How did the press make the investigation more difficult?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634751" y="-23084"/>
            <a:ext cx="19588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How successful do you think the Police were?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919061" y="3414439"/>
            <a:ext cx="130587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Century Gothic" panose="020B0502020202020204" pitchFamily="34" charset="0"/>
              </a:rPr>
              <a:t>Whitechapel</a:t>
            </a:r>
          </a:p>
        </p:txBody>
      </p:sp>
    </p:spTree>
    <p:extLst>
      <p:ext uri="{BB962C8B-B14F-4D97-AF65-F5344CB8AC3E}">
        <p14:creationId xmlns:p14="http://schemas.microsoft.com/office/powerpoint/2010/main" val="27518096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1" y="0"/>
            <a:ext cx="9166180" cy="6858000"/>
            <a:chOff x="-1" y="0"/>
            <a:chExt cx="9166180" cy="6858000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00437" y="2357437"/>
              <a:ext cx="2143125" cy="2143125"/>
            </a:xfrm>
            <a:prstGeom prst="rect">
              <a:avLst/>
            </a:prstGeom>
          </p:spPr>
        </p:pic>
        <p:cxnSp>
          <p:nvCxnSpPr>
            <p:cNvPr id="12" name="Straight Connector 11"/>
            <p:cNvCxnSpPr>
              <a:stCxn id="10" idx="0"/>
            </p:cNvCxnSpPr>
            <p:nvPr/>
          </p:nvCxnSpPr>
          <p:spPr>
            <a:xfrm flipH="1" flipV="1">
              <a:off x="4554583" y="0"/>
              <a:ext cx="17417" cy="2357437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V="1">
              <a:off x="5099073" y="0"/>
              <a:ext cx="1598635" cy="251854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V="1">
              <a:off x="5495313" y="574766"/>
              <a:ext cx="3648687" cy="23138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5626146" y="3428999"/>
              <a:ext cx="3517854" cy="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0" y="3969338"/>
              <a:ext cx="3648687" cy="23138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2446291" y="4339454"/>
              <a:ext cx="1598635" cy="251854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 flipV="1">
              <a:off x="4571999" y="4500562"/>
              <a:ext cx="17417" cy="2357437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0" y="3428999"/>
              <a:ext cx="3517854" cy="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H="1" flipV="1">
              <a:off x="-1" y="1001486"/>
              <a:ext cx="3693046" cy="1916938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 flipV="1">
              <a:off x="2446291" y="0"/>
              <a:ext cx="1598636" cy="251089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H="1" flipV="1">
              <a:off x="5099072" y="4339454"/>
              <a:ext cx="1598636" cy="2510892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 flipV="1">
              <a:off x="5473133" y="3964627"/>
              <a:ext cx="3693046" cy="1916938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8" name="TextBox 37"/>
          <p:cNvSpPr txBox="1"/>
          <p:nvPr/>
        </p:nvSpPr>
        <p:spPr>
          <a:xfrm>
            <a:off x="4563291" y="0"/>
            <a:ext cx="19279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National Newspapers: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97708" y="0"/>
            <a:ext cx="244629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Police Investigations: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644553" y="6606066"/>
            <a:ext cx="189938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Photographs: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837714" y="3433806"/>
            <a:ext cx="130628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Old Bailey Records: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064136" y="3165993"/>
            <a:ext cx="123059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Crime records: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959413" y="6619514"/>
            <a:ext cx="24956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Cartoons: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569845" y="6633891"/>
            <a:ext cx="209194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Charles Booth’s survey: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-44974" y="3467425"/>
            <a:ext cx="304943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Local Police records: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2111" y="6556606"/>
            <a:ext cx="233947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Workhouse records: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-22180" y="3165993"/>
            <a:ext cx="359725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Coroner’s reports: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-2" y="-38597"/>
            <a:ext cx="25526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London Newspapers: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634751" y="-23084"/>
            <a:ext cx="195881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latin typeface="Century Gothic" panose="020B0502020202020204" pitchFamily="34" charset="0"/>
              </a:rPr>
              <a:t>Census: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3919061" y="2985950"/>
            <a:ext cx="130587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>
                <a:latin typeface="Century Gothic" panose="020B0502020202020204" pitchFamily="34" charset="0"/>
              </a:rPr>
              <a:t>Whitechapel:</a:t>
            </a:r>
          </a:p>
          <a:p>
            <a:pPr algn="ctr"/>
            <a:r>
              <a:rPr lang="en-GB" sz="1100" dirty="0">
                <a:latin typeface="Century Gothic" panose="020B0502020202020204" pitchFamily="34" charset="0"/>
              </a:rPr>
              <a:t>Why are these sources useful? </a:t>
            </a:r>
          </a:p>
          <a:p>
            <a:pPr algn="ctr"/>
            <a:r>
              <a:rPr lang="en-GB" sz="1100" dirty="0">
                <a:latin typeface="Century Gothic" panose="020B0502020202020204" pitchFamily="34" charset="0"/>
              </a:rPr>
              <a:t>What would they tell us?</a:t>
            </a:r>
          </a:p>
        </p:txBody>
      </p:sp>
    </p:spTree>
    <p:extLst>
      <p:ext uri="{BB962C8B-B14F-4D97-AF65-F5344CB8AC3E}">
        <p14:creationId xmlns:p14="http://schemas.microsoft.com/office/powerpoint/2010/main" val="31765782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C91110BFB70D48A866BCD1DF60B5A5" ma:contentTypeVersion="22" ma:contentTypeDescription="Create a new document." ma:contentTypeScope="" ma:versionID="e1fdbe3f76f614060a1395b8ae0e5736">
  <xsd:schema xmlns:xsd="http://www.w3.org/2001/XMLSchema" xmlns:xs="http://www.w3.org/2001/XMLSchema" xmlns:p="http://schemas.microsoft.com/office/2006/metadata/properties" xmlns:ns2="23878cce-4ba3-47c9-bba2-802d2d604774" xmlns:ns3="eaff1878-c271-4814-910b-972278de832e" targetNamespace="http://schemas.microsoft.com/office/2006/metadata/properties" ma:root="true" ma:fieldsID="23a295f230513cb079d655cc6e43ad3b" ns2:_="" ns3:_="">
    <xsd:import namespace="23878cce-4ba3-47c9-bba2-802d2d604774"/>
    <xsd:import namespace="eaff1878-c271-4814-910b-972278de832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Date" minOccurs="0"/>
                <xsd:element ref="ns3:MediaServiceObjectDetectorVersions" minOccurs="0"/>
                <xsd:element ref="ns3:Modifiedby" minOccurs="0"/>
                <xsd:element ref="ns3:MediaServiceSearchProperties" minOccurs="0"/>
                <xsd:element ref="ns3:MediaServiceBillingMetadata" minOccurs="0"/>
                <xsd:element ref="ns3:PaulaAtkins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878cce-4ba3-47c9-bba2-802d2d60477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96417306-d510-43d4-862c-b4d4c662753b}" ma:internalName="TaxCatchAll" ma:showField="CatchAllData" ma:web="23878cce-4ba3-47c9-bba2-802d2d6047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ff1878-c271-4814-910b-972278de832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30fa040-9788-47ed-9fec-a80fd1955d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4" nillable="true" ma:displayName="Date" ma:format="DateTime" ma:internalName="Date">
      <xsd:simpleType>
        <xsd:restriction base="dms:DateTim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odifiedby" ma:index="26" nillable="true" ma:displayName="Modified by" ma:format="Dropdown" ma:list="UserInfo" ma:SharePointGroup="0" ma:internalName="Modifiedby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  <xsd:element name="PaulaAtkinson" ma:index="29" nillable="true" ma:displayName="Paula Atkinson" ma:format="Dropdown" ma:internalName="PaulaAtkinson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odifiedby xmlns="eaff1878-c271-4814-910b-972278de832e">
      <UserInfo>
        <DisplayName/>
        <AccountId xsi:nil="true"/>
        <AccountType/>
      </UserInfo>
    </Modifiedby>
    <Date xmlns="eaff1878-c271-4814-910b-972278de832e" xsi:nil="true"/>
    <PaulaAtkinson xmlns="eaff1878-c271-4814-910b-972278de832e" xsi:nil="true"/>
    <lcf76f155ced4ddcb4097134ff3c332f xmlns="eaff1878-c271-4814-910b-972278de832e">
      <Terms xmlns="http://schemas.microsoft.com/office/infopath/2007/PartnerControls"/>
    </lcf76f155ced4ddcb4097134ff3c332f>
    <TaxCatchAll xmlns="23878cce-4ba3-47c9-bba2-802d2d604774" xsi:nil="true"/>
  </documentManagement>
</p:properties>
</file>

<file path=customXml/itemProps1.xml><?xml version="1.0" encoding="utf-8"?>
<ds:datastoreItem xmlns:ds="http://schemas.openxmlformats.org/officeDocument/2006/customXml" ds:itemID="{55C63212-019B-4408-B796-18D6DA878AAA}"/>
</file>

<file path=customXml/itemProps2.xml><?xml version="1.0" encoding="utf-8"?>
<ds:datastoreItem xmlns:ds="http://schemas.openxmlformats.org/officeDocument/2006/customXml" ds:itemID="{A0CF2015-7A7E-4B00-B535-482F067AC03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9C8D1A2-53C2-4415-9863-55C186D100BD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</TotalTime>
  <Words>479</Words>
  <Application>Microsoft Office PowerPoint</Application>
  <PresentationFormat>On-screen Show (4:3)</PresentationFormat>
  <Paragraphs>68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Bolsover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Wright</dc:creator>
  <cp:lastModifiedBy>Helen Wright</cp:lastModifiedBy>
  <cp:revision>13</cp:revision>
  <dcterms:created xsi:type="dcterms:W3CDTF">2018-04-27T06:51:25Z</dcterms:created>
  <dcterms:modified xsi:type="dcterms:W3CDTF">2025-02-12T11:37:45Z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0x01010050C91110BFB70D48A866BCD1DF60B5A5</vt:lpwstr>
  </property>
  <property fmtid="{D5CDD505-2E9C-101B-9397-08002B2CF9AE}" pid="3" name="Order">
    <vt:r8>19900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_ExtendedDescription">
    <vt:lpwstr/>
  </property>
  <property fmtid="{D5CDD505-2E9C-101B-9397-08002B2CF9AE}" pid="11" name="TriggerFlowInfo">
    <vt:lpwstr/>
  </property>
</Properties>
</file>