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sldIdLst>
    <p:sldId id="480" r:id="rId5"/>
    <p:sldId id="508" r:id="rId6"/>
    <p:sldId id="509" r:id="rId7"/>
    <p:sldId id="510" r:id="rId8"/>
    <p:sldId id="512" r:id="rId9"/>
    <p:sldId id="513" r:id="rId10"/>
    <p:sldId id="514" r:id="rId11"/>
    <p:sldId id="511" r:id="rId1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E75C39-190E-D4A3-1925-158E5A02E93C}" v="1" dt="2022-12-05T13:33:53.420"/>
    <p1510:client id="{5601C52F-770E-A190-23C4-9466A7A60FC5}" v="12" dt="2022-12-05T12:43:24.028"/>
    <p1510:client id="{D9EF6CE7-EE62-5284-365E-52806B958813}" v="9" dt="2022-12-05T13:33:21.888"/>
    <p1510:client id="{E4736D99-6BFC-47D8-A5FE-51B1E6ED84E5}" v="3201" dt="2022-11-25T19:25:24.106"/>
    <p1510:client id="{F33FED9B-17D4-7852-16D7-449B4E388EF7}" v="8" dt="2022-12-06T20:25:04.6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1416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" userId="9db2759a-096c-4afc-ab01-e3e0d82c7c1d" providerId="ADAL" clId="{E4736D99-6BFC-47D8-A5FE-51B1E6ED84E5}"/>
    <pc:docChg chg="custSel addSld delSld modSld delMainMaster">
      <pc:chgData name="Natalie" userId="9db2759a-096c-4afc-ab01-e3e0d82c7c1d" providerId="ADAL" clId="{E4736D99-6BFC-47D8-A5FE-51B1E6ED84E5}" dt="2022-11-25T19:26:04.009" v="3793" actId="207"/>
      <pc:docMkLst>
        <pc:docMk/>
      </pc:docMkLst>
      <pc:sldChg chg="del">
        <pc:chgData name="Natalie" userId="9db2759a-096c-4afc-ab01-e3e0d82c7c1d" providerId="ADAL" clId="{E4736D99-6BFC-47D8-A5FE-51B1E6ED84E5}" dt="2022-11-25T18:37:14.669" v="447" actId="47"/>
        <pc:sldMkLst>
          <pc:docMk/>
          <pc:sldMk cId="3626952861" sldId="257"/>
        </pc:sldMkLst>
      </pc:sldChg>
      <pc:sldChg chg="modSp mod">
        <pc:chgData name="Natalie" userId="9db2759a-096c-4afc-ab01-e3e0d82c7c1d" providerId="ADAL" clId="{E4736D99-6BFC-47D8-A5FE-51B1E6ED84E5}" dt="2022-11-25T19:26:04.009" v="3793" actId="207"/>
        <pc:sldMkLst>
          <pc:docMk/>
          <pc:sldMk cId="1781111893" sldId="258"/>
        </pc:sldMkLst>
        <pc:spChg chg="mod">
          <ac:chgData name="Natalie" userId="9db2759a-096c-4afc-ab01-e3e0d82c7c1d" providerId="ADAL" clId="{E4736D99-6BFC-47D8-A5FE-51B1E6ED84E5}" dt="2022-11-25T19:21:53.213" v="3583" actId="1076"/>
          <ac:spMkLst>
            <pc:docMk/>
            <pc:sldMk cId="1781111893" sldId="258"/>
            <ac:spMk id="7" creationId="{01D1ADE2-4D8F-9449-A5FD-1B7B3FBE8380}"/>
          </ac:spMkLst>
        </pc:spChg>
        <pc:spChg chg="mod">
          <ac:chgData name="Natalie" userId="9db2759a-096c-4afc-ab01-e3e0d82c7c1d" providerId="ADAL" clId="{E4736D99-6BFC-47D8-A5FE-51B1E6ED84E5}" dt="2022-11-25T19:22:27.003" v="3654" actId="20577"/>
          <ac:spMkLst>
            <pc:docMk/>
            <pc:sldMk cId="1781111893" sldId="258"/>
            <ac:spMk id="13" creationId="{00000000-0000-0000-0000-000000000000}"/>
          </ac:spMkLst>
        </pc:spChg>
        <pc:spChg chg="mod">
          <ac:chgData name="Natalie" userId="9db2759a-096c-4afc-ab01-e3e0d82c7c1d" providerId="ADAL" clId="{E4736D99-6BFC-47D8-A5FE-51B1E6ED84E5}" dt="2022-11-25T19:26:04.009" v="3793" actId="207"/>
          <ac:spMkLst>
            <pc:docMk/>
            <pc:sldMk cId="1781111893" sldId="258"/>
            <ac:spMk id="20" creationId="{00000000-0000-0000-0000-000000000000}"/>
          </ac:spMkLst>
        </pc:spChg>
      </pc:sldChg>
      <pc:sldChg chg="del">
        <pc:chgData name="Natalie" userId="9db2759a-096c-4afc-ab01-e3e0d82c7c1d" providerId="ADAL" clId="{E4736D99-6BFC-47D8-A5FE-51B1E6ED84E5}" dt="2022-11-25T18:37:07.526" v="445" actId="47"/>
        <pc:sldMkLst>
          <pc:docMk/>
          <pc:sldMk cId="321941002" sldId="259"/>
        </pc:sldMkLst>
      </pc:sldChg>
      <pc:sldChg chg="del">
        <pc:chgData name="Natalie" userId="9db2759a-096c-4afc-ab01-e3e0d82c7c1d" providerId="ADAL" clId="{E4736D99-6BFC-47D8-A5FE-51B1E6ED84E5}" dt="2022-11-25T19:03:29.640" v="2560" actId="47"/>
        <pc:sldMkLst>
          <pc:docMk/>
          <pc:sldMk cId="1292575669" sldId="261"/>
        </pc:sldMkLst>
      </pc:sldChg>
      <pc:sldChg chg="del">
        <pc:chgData name="Natalie" userId="9db2759a-096c-4afc-ab01-e3e0d82c7c1d" providerId="ADAL" clId="{E4736D99-6BFC-47D8-A5FE-51B1E6ED84E5}" dt="2022-11-25T18:37:12.970" v="446" actId="47"/>
        <pc:sldMkLst>
          <pc:docMk/>
          <pc:sldMk cId="564496463" sldId="263"/>
        </pc:sldMkLst>
      </pc:sldChg>
      <pc:sldChg chg="addSp modSp mod">
        <pc:chgData name="Natalie" userId="9db2759a-096c-4afc-ab01-e3e0d82c7c1d" providerId="ADAL" clId="{E4736D99-6BFC-47D8-A5FE-51B1E6ED84E5}" dt="2022-11-25T19:25:48.023" v="3784" actId="1076"/>
        <pc:sldMkLst>
          <pc:docMk/>
          <pc:sldMk cId="3298733822" sldId="480"/>
        </pc:sldMkLst>
        <pc:spChg chg="mod">
          <ac:chgData name="Natalie" userId="9db2759a-096c-4afc-ab01-e3e0d82c7c1d" providerId="ADAL" clId="{E4736D99-6BFC-47D8-A5FE-51B1E6ED84E5}" dt="2022-11-25T19:16:01.220" v="3400" actId="403"/>
          <ac:spMkLst>
            <pc:docMk/>
            <pc:sldMk cId="3298733822" sldId="480"/>
            <ac:spMk id="4" creationId="{00000000-0000-0000-0000-000000000000}"/>
          </ac:spMkLst>
        </pc:spChg>
        <pc:spChg chg="mod">
          <ac:chgData name="Natalie" userId="9db2759a-096c-4afc-ab01-e3e0d82c7c1d" providerId="ADAL" clId="{E4736D99-6BFC-47D8-A5FE-51B1E6ED84E5}" dt="2022-11-25T19:21:12.038" v="3522" actId="1076"/>
          <ac:spMkLst>
            <pc:docMk/>
            <pc:sldMk cId="3298733822" sldId="480"/>
            <ac:spMk id="5" creationId="{00000000-0000-0000-0000-000000000000}"/>
          </ac:spMkLst>
        </pc:spChg>
        <pc:spChg chg="add mod">
          <ac:chgData name="Natalie" userId="9db2759a-096c-4afc-ab01-e3e0d82c7c1d" providerId="ADAL" clId="{E4736D99-6BFC-47D8-A5FE-51B1E6ED84E5}" dt="2022-11-25T19:25:44.282" v="3783" actId="1076"/>
          <ac:spMkLst>
            <pc:docMk/>
            <pc:sldMk cId="3298733822" sldId="480"/>
            <ac:spMk id="9" creationId="{00D45DA6-0036-1E59-B4FF-161170E820A9}"/>
          </ac:spMkLst>
        </pc:spChg>
        <pc:spChg chg="mod">
          <ac:chgData name="Natalie" userId="9db2759a-096c-4afc-ab01-e3e0d82c7c1d" providerId="ADAL" clId="{E4736D99-6BFC-47D8-A5FE-51B1E6ED84E5}" dt="2022-11-25T19:15:51.972" v="3370" actId="1076"/>
          <ac:spMkLst>
            <pc:docMk/>
            <pc:sldMk cId="3298733822" sldId="480"/>
            <ac:spMk id="13" creationId="{06CB1DDE-AC27-F04F-983F-E9B881C6C64F}"/>
          </ac:spMkLst>
        </pc:spChg>
        <pc:picChg chg="mod">
          <ac:chgData name="Natalie" userId="9db2759a-096c-4afc-ab01-e3e0d82c7c1d" providerId="ADAL" clId="{E4736D99-6BFC-47D8-A5FE-51B1E6ED84E5}" dt="2022-11-25T19:21:31.403" v="3525" actId="1076"/>
          <ac:picMkLst>
            <pc:docMk/>
            <pc:sldMk cId="3298733822" sldId="480"/>
            <ac:picMk id="2" creationId="{C3027465-7160-E78A-BC3A-B107B35F3B27}"/>
          </ac:picMkLst>
        </pc:picChg>
        <pc:picChg chg="add mod">
          <ac:chgData name="Natalie" userId="9db2759a-096c-4afc-ab01-e3e0d82c7c1d" providerId="ADAL" clId="{E4736D99-6BFC-47D8-A5FE-51B1E6ED84E5}" dt="2022-11-25T19:25:44.282" v="3783" actId="1076"/>
          <ac:picMkLst>
            <pc:docMk/>
            <pc:sldMk cId="3298733822" sldId="480"/>
            <ac:picMk id="3" creationId="{A678DEF1-C070-82E8-2E9F-FA7F0F203CA2}"/>
          </ac:picMkLst>
        </pc:picChg>
        <pc:picChg chg="add mod">
          <ac:chgData name="Natalie" userId="9db2759a-096c-4afc-ab01-e3e0d82c7c1d" providerId="ADAL" clId="{E4736D99-6BFC-47D8-A5FE-51B1E6ED84E5}" dt="2022-11-25T19:21:27.016" v="3524" actId="1076"/>
          <ac:picMkLst>
            <pc:docMk/>
            <pc:sldMk cId="3298733822" sldId="480"/>
            <ac:picMk id="11" creationId="{D9CAB602-2525-222B-7F70-AB23BCEF21E5}"/>
          </ac:picMkLst>
        </pc:picChg>
        <pc:picChg chg="mod">
          <ac:chgData name="Natalie" userId="9db2759a-096c-4afc-ab01-e3e0d82c7c1d" providerId="ADAL" clId="{E4736D99-6BFC-47D8-A5FE-51B1E6ED84E5}" dt="2022-11-25T19:16:43.014" v="3472" actId="1076"/>
          <ac:picMkLst>
            <pc:docMk/>
            <pc:sldMk cId="3298733822" sldId="480"/>
            <ac:picMk id="1026" creationId="{00000000-0000-0000-0000-000000000000}"/>
          </ac:picMkLst>
        </pc:picChg>
        <pc:cxnChg chg="mod">
          <ac:chgData name="Natalie" userId="9db2759a-096c-4afc-ab01-e3e0d82c7c1d" providerId="ADAL" clId="{E4736D99-6BFC-47D8-A5FE-51B1E6ED84E5}" dt="2022-11-25T19:16:44.769" v="3473" actId="1076"/>
          <ac:cxnSpMkLst>
            <pc:docMk/>
            <pc:sldMk cId="3298733822" sldId="480"/>
            <ac:cxnSpMk id="8" creationId="{00000000-0000-0000-0000-000000000000}"/>
          </ac:cxnSpMkLst>
        </pc:cxnChg>
        <pc:cxnChg chg="mod">
          <ac:chgData name="Natalie" userId="9db2759a-096c-4afc-ab01-e3e0d82c7c1d" providerId="ADAL" clId="{E4736D99-6BFC-47D8-A5FE-51B1E6ED84E5}" dt="2022-11-25T19:25:48.023" v="3784" actId="1076"/>
          <ac:cxnSpMkLst>
            <pc:docMk/>
            <pc:sldMk cId="3298733822" sldId="480"/>
            <ac:cxnSpMk id="10" creationId="{00000000-0000-0000-0000-000000000000}"/>
          </ac:cxnSpMkLst>
        </pc:cxnChg>
        <pc:cxnChg chg="mod">
          <ac:chgData name="Natalie" userId="9db2759a-096c-4afc-ab01-e3e0d82c7c1d" providerId="ADAL" clId="{E4736D99-6BFC-47D8-A5FE-51B1E6ED84E5}" dt="2022-11-25T19:16:47.544" v="3474" actId="1076"/>
          <ac:cxnSpMkLst>
            <pc:docMk/>
            <pc:sldMk cId="3298733822" sldId="480"/>
            <ac:cxnSpMk id="15" creationId="{00000000-0000-0000-0000-000000000000}"/>
          </ac:cxnSpMkLst>
        </pc:cxnChg>
      </pc:sldChg>
      <pc:sldChg chg="addSp delSp modSp mod delAnim modAnim">
        <pc:chgData name="Natalie" userId="9db2759a-096c-4afc-ab01-e3e0d82c7c1d" providerId="ADAL" clId="{E4736D99-6BFC-47D8-A5FE-51B1E6ED84E5}" dt="2022-11-25T19:25:02.248" v="3767" actId="20577"/>
        <pc:sldMkLst>
          <pc:docMk/>
          <pc:sldMk cId="3651054256" sldId="487"/>
        </pc:sldMkLst>
        <pc:spChg chg="mod">
          <ac:chgData name="Natalie" userId="9db2759a-096c-4afc-ab01-e3e0d82c7c1d" providerId="ADAL" clId="{E4736D99-6BFC-47D8-A5FE-51B1E6ED84E5}" dt="2022-11-25T19:12:39.746" v="3246" actId="14100"/>
          <ac:spMkLst>
            <pc:docMk/>
            <pc:sldMk cId="3651054256" sldId="487"/>
            <ac:spMk id="6" creationId="{00000000-0000-0000-0000-000000000000}"/>
          </ac:spMkLst>
        </pc:spChg>
        <pc:spChg chg="add del mod">
          <ac:chgData name="Natalie" userId="9db2759a-096c-4afc-ab01-e3e0d82c7c1d" providerId="ADAL" clId="{E4736D99-6BFC-47D8-A5FE-51B1E6ED84E5}" dt="2022-11-25T18:50:10.983" v="1030" actId="478"/>
          <ac:spMkLst>
            <pc:docMk/>
            <pc:sldMk cId="3651054256" sldId="487"/>
            <ac:spMk id="9" creationId="{38B63ADC-2DD9-AD3D-63F1-8BE826A655F6}"/>
          </ac:spMkLst>
        </pc:spChg>
        <pc:spChg chg="add del mod">
          <ac:chgData name="Natalie" userId="9db2759a-096c-4afc-ab01-e3e0d82c7c1d" providerId="ADAL" clId="{E4736D99-6BFC-47D8-A5FE-51B1E6ED84E5}" dt="2022-11-25T18:50:13.766" v="1031" actId="478"/>
          <ac:spMkLst>
            <pc:docMk/>
            <pc:sldMk cId="3651054256" sldId="487"/>
            <ac:spMk id="10" creationId="{E01D49D0-0768-B269-9051-EDF01A355526}"/>
          </ac:spMkLst>
        </pc:spChg>
        <pc:spChg chg="mod">
          <ac:chgData name="Natalie" userId="9db2759a-096c-4afc-ab01-e3e0d82c7c1d" providerId="ADAL" clId="{E4736D99-6BFC-47D8-A5FE-51B1E6ED84E5}" dt="2022-11-25T19:13:02.330" v="3257" actId="403"/>
          <ac:spMkLst>
            <pc:docMk/>
            <pc:sldMk cId="3651054256" sldId="487"/>
            <ac:spMk id="12" creationId="{EA4F3443-05C0-465D-944C-655F1B229B38}"/>
          </ac:spMkLst>
        </pc:spChg>
        <pc:spChg chg="mod">
          <ac:chgData name="Natalie" userId="9db2759a-096c-4afc-ab01-e3e0d82c7c1d" providerId="ADAL" clId="{E4736D99-6BFC-47D8-A5FE-51B1E6ED84E5}" dt="2022-11-25T19:25:02.248" v="3767" actId="20577"/>
          <ac:spMkLst>
            <pc:docMk/>
            <pc:sldMk cId="3651054256" sldId="487"/>
            <ac:spMk id="13" creationId="{EA4F3443-05C0-465D-944C-655F1B229B38}"/>
          </ac:spMkLst>
        </pc:spChg>
        <pc:spChg chg="del">
          <ac:chgData name="Natalie" userId="9db2759a-096c-4afc-ab01-e3e0d82c7c1d" providerId="ADAL" clId="{E4736D99-6BFC-47D8-A5FE-51B1E6ED84E5}" dt="2022-11-25T18:35:55.729" v="406" actId="478"/>
          <ac:spMkLst>
            <pc:docMk/>
            <pc:sldMk cId="3651054256" sldId="487"/>
            <ac:spMk id="16" creationId="{EA4F3443-05C0-465D-944C-655F1B229B38}"/>
          </ac:spMkLst>
        </pc:spChg>
        <pc:grpChg chg="mod">
          <ac:chgData name="Natalie" userId="9db2759a-096c-4afc-ab01-e3e0d82c7c1d" providerId="ADAL" clId="{E4736D99-6BFC-47D8-A5FE-51B1E6ED84E5}" dt="2022-11-25T19:15:18.672" v="3331" actId="14100"/>
          <ac:grpSpMkLst>
            <pc:docMk/>
            <pc:sldMk cId="3651054256" sldId="487"/>
            <ac:grpSpMk id="4" creationId="{00000000-0000-0000-0000-000000000000}"/>
          </ac:grpSpMkLst>
        </pc:grpChg>
        <pc:picChg chg="del">
          <ac:chgData name="Natalie" userId="9db2759a-096c-4afc-ab01-e3e0d82c7c1d" providerId="ADAL" clId="{E4736D99-6BFC-47D8-A5FE-51B1E6ED84E5}" dt="2022-11-25T18:35:56.168" v="407" actId="478"/>
          <ac:picMkLst>
            <pc:docMk/>
            <pc:sldMk cId="3651054256" sldId="487"/>
            <ac:picMk id="7" creationId="{0C7C6A1D-0DA2-D2D6-A0BF-AC0452DA67D0}"/>
          </ac:picMkLst>
        </pc:picChg>
        <pc:picChg chg="mod">
          <ac:chgData name="Natalie" userId="9db2759a-096c-4afc-ab01-e3e0d82c7c1d" providerId="ADAL" clId="{E4736D99-6BFC-47D8-A5FE-51B1E6ED84E5}" dt="2022-11-25T19:12:44.906" v="3249" actId="1076"/>
          <ac:picMkLst>
            <pc:docMk/>
            <pc:sldMk cId="3651054256" sldId="487"/>
            <ac:picMk id="8" creationId="{00000000-0000-0000-0000-000000000000}"/>
          </ac:picMkLst>
        </pc:picChg>
      </pc:sldChg>
      <pc:sldChg chg="del">
        <pc:chgData name="Natalie" userId="9db2759a-096c-4afc-ab01-e3e0d82c7c1d" providerId="ADAL" clId="{E4736D99-6BFC-47D8-A5FE-51B1E6ED84E5}" dt="2022-11-25T18:37:05.305" v="444" actId="47"/>
        <pc:sldMkLst>
          <pc:docMk/>
          <pc:sldMk cId="1112401658" sldId="488"/>
        </pc:sldMkLst>
      </pc:sldChg>
      <pc:sldChg chg="del">
        <pc:chgData name="Natalie" userId="9db2759a-096c-4afc-ab01-e3e0d82c7c1d" providerId="ADAL" clId="{E4736D99-6BFC-47D8-A5FE-51B1E6ED84E5}" dt="2022-11-25T19:07:11.086" v="2972" actId="47"/>
        <pc:sldMkLst>
          <pc:docMk/>
          <pc:sldMk cId="4177036679" sldId="489"/>
        </pc:sldMkLst>
      </pc:sldChg>
      <pc:sldChg chg="addSp delSp modSp mod">
        <pc:chgData name="Natalie" userId="9db2759a-096c-4afc-ab01-e3e0d82c7c1d" providerId="ADAL" clId="{E4736D99-6BFC-47D8-A5FE-51B1E6ED84E5}" dt="2022-11-25T19:25:26.192" v="3782" actId="1076"/>
        <pc:sldMkLst>
          <pc:docMk/>
          <pc:sldMk cId="72378809" sldId="490"/>
        </pc:sldMkLst>
        <pc:picChg chg="add del mod">
          <ac:chgData name="Natalie" userId="9db2759a-096c-4afc-ab01-e3e0d82c7c1d" providerId="ADAL" clId="{E4736D99-6BFC-47D8-A5FE-51B1E6ED84E5}" dt="2022-11-25T19:25:08.214" v="3772" actId="478"/>
          <ac:picMkLst>
            <pc:docMk/>
            <pc:sldMk cId="72378809" sldId="490"/>
            <ac:picMk id="2" creationId="{A378D45B-0D0E-6B72-E2E4-9537D6C4CAA7}"/>
          </ac:picMkLst>
        </pc:picChg>
        <pc:picChg chg="add del mod">
          <ac:chgData name="Natalie" userId="9db2759a-096c-4afc-ab01-e3e0d82c7c1d" providerId="ADAL" clId="{E4736D99-6BFC-47D8-A5FE-51B1E6ED84E5}" dt="2022-11-25T19:25:08.504" v="3773" actId="478"/>
          <ac:picMkLst>
            <pc:docMk/>
            <pc:sldMk cId="72378809" sldId="490"/>
            <ac:picMk id="3" creationId="{531299AB-E73C-55B3-B932-07FD426299E0}"/>
          </ac:picMkLst>
        </pc:picChg>
        <pc:picChg chg="add del mod">
          <ac:chgData name="Natalie" userId="9db2759a-096c-4afc-ab01-e3e0d82c7c1d" providerId="ADAL" clId="{E4736D99-6BFC-47D8-A5FE-51B1E6ED84E5}" dt="2022-11-25T19:25:08.823" v="3774" actId="478"/>
          <ac:picMkLst>
            <pc:docMk/>
            <pc:sldMk cId="72378809" sldId="490"/>
            <ac:picMk id="4" creationId="{E7ED3B76-7FBE-1544-9052-74D317698813}"/>
          </ac:picMkLst>
        </pc:picChg>
        <pc:picChg chg="add mod">
          <ac:chgData name="Natalie" userId="9db2759a-096c-4afc-ab01-e3e0d82c7c1d" providerId="ADAL" clId="{E4736D99-6BFC-47D8-A5FE-51B1E6ED84E5}" dt="2022-11-25T19:25:19.502" v="3778" actId="14100"/>
          <ac:picMkLst>
            <pc:docMk/>
            <pc:sldMk cId="72378809" sldId="490"/>
            <ac:picMk id="5" creationId="{3633A850-0E9D-2183-04A2-B6B7DC5EAA24}"/>
          </ac:picMkLst>
        </pc:picChg>
        <pc:picChg chg="add mod">
          <ac:chgData name="Natalie" userId="9db2759a-096c-4afc-ab01-e3e0d82c7c1d" providerId="ADAL" clId="{E4736D99-6BFC-47D8-A5FE-51B1E6ED84E5}" dt="2022-11-25T19:25:23.072" v="3780" actId="1076"/>
          <ac:picMkLst>
            <pc:docMk/>
            <pc:sldMk cId="72378809" sldId="490"/>
            <ac:picMk id="6" creationId="{DCE5DEE5-86FA-B870-2A5B-21D297B6C586}"/>
          </ac:picMkLst>
        </pc:picChg>
        <pc:picChg chg="add mod">
          <ac:chgData name="Natalie" userId="9db2759a-096c-4afc-ab01-e3e0d82c7c1d" providerId="ADAL" clId="{E4736D99-6BFC-47D8-A5FE-51B1E6ED84E5}" dt="2022-11-25T19:25:26.192" v="3782" actId="1076"/>
          <ac:picMkLst>
            <pc:docMk/>
            <pc:sldMk cId="72378809" sldId="490"/>
            <ac:picMk id="7" creationId="{24F6A1E1-F79B-7727-B8FD-634243D82A30}"/>
          </ac:picMkLst>
        </pc:picChg>
      </pc:sldChg>
      <pc:sldChg chg="del">
        <pc:chgData name="Natalie" userId="9db2759a-096c-4afc-ab01-e3e0d82c7c1d" providerId="ADAL" clId="{E4736D99-6BFC-47D8-A5FE-51B1E6ED84E5}" dt="2022-11-25T19:07:13.159" v="2973" actId="47"/>
        <pc:sldMkLst>
          <pc:docMk/>
          <pc:sldMk cId="4158972480" sldId="504"/>
        </pc:sldMkLst>
      </pc:sldChg>
      <pc:sldChg chg="modSp new del mod">
        <pc:chgData name="Natalie" userId="9db2759a-096c-4afc-ab01-e3e0d82c7c1d" providerId="ADAL" clId="{E4736D99-6BFC-47D8-A5FE-51B1E6ED84E5}" dt="2022-11-25T19:07:09.846" v="2971" actId="47"/>
        <pc:sldMkLst>
          <pc:docMk/>
          <pc:sldMk cId="2699262485" sldId="505"/>
        </pc:sldMkLst>
        <pc:spChg chg="mod">
          <ac:chgData name="Natalie" userId="9db2759a-096c-4afc-ab01-e3e0d82c7c1d" providerId="ADAL" clId="{E4736D99-6BFC-47D8-A5FE-51B1E6ED84E5}" dt="2022-11-25T18:28:14.997" v="85" actId="20577"/>
          <ac:spMkLst>
            <pc:docMk/>
            <pc:sldMk cId="2699262485" sldId="505"/>
            <ac:spMk id="2" creationId="{5A5493EE-9E6D-9414-4C3C-6DE84914E834}"/>
          </ac:spMkLst>
        </pc:spChg>
      </pc:sldChg>
      <pc:sldChg chg="modSp new del mod">
        <pc:chgData name="Natalie" userId="9db2759a-096c-4afc-ab01-e3e0d82c7c1d" providerId="ADAL" clId="{E4736D99-6BFC-47D8-A5FE-51B1E6ED84E5}" dt="2022-11-25T19:07:04.871" v="2970" actId="47"/>
        <pc:sldMkLst>
          <pc:docMk/>
          <pc:sldMk cId="1908288190" sldId="506"/>
        </pc:sldMkLst>
        <pc:spChg chg="mod">
          <ac:chgData name="Natalie" userId="9db2759a-096c-4afc-ab01-e3e0d82c7c1d" providerId="ADAL" clId="{E4736D99-6BFC-47D8-A5FE-51B1E6ED84E5}" dt="2022-11-25T18:27:17.224" v="82" actId="20577"/>
          <ac:spMkLst>
            <pc:docMk/>
            <pc:sldMk cId="1908288190" sldId="506"/>
            <ac:spMk id="2" creationId="{629B778C-8FED-D396-A378-719668CE3F52}"/>
          </ac:spMkLst>
        </pc:spChg>
      </pc:sldChg>
      <pc:sldChg chg="add del">
        <pc:chgData name="Natalie" userId="9db2759a-096c-4afc-ab01-e3e0d82c7c1d" providerId="ADAL" clId="{E4736D99-6BFC-47D8-A5FE-51B1E6ED84E5}" dt="2022-11-25T18:37:02.143" v="443" actId="47"/>
        <pc:sldMkLst>
          <pc:docMk/>
          <pc:sldMk cId="2986838695" sldId="507"/>
        </pc:sldMkLst>
      </pc:sldChg>
      <pc:sldChg chg="addSp delSp modSp add mod delAnim modAnim modNotesTx">
        <pc:chgData name="Natalie" userId="9db2759a-096c-4afc-ab01-e3e0d82c7c1d" providerId="ADAL" clId="{E4736D99-6BFC-47D8-A5FE-51B1E6ED84E5}" dt="2022-11-25T19:24:51.059" v="3763" actId="20577"/>
        <pc:sldMkLst>
          <pc:docMk/>
          <pc:sldMk cId="3692465797" sldId="507"/>
        </pc:sldMkLst>
        <pc:spChg chg="mod">
          <ac:chgData name="Natalie" userId="9db2759a-096c-4afc-ab01-e3e0d82c7c1d" providerId="ADAL" clId="{E4736D99-6BFC-47D8-A5FE-51B1E6ED84E5}" dt="2022-11-25T18:50:07.548" v="1028" actId="20577"/>
          <ac:spMkLst>
            <pc:docMk/>
            <pc:sldMk cId="3692465797" sldId="507"/>
            <ac:spMk id="6" creationId="{00000000-0000-0000-0000-000000000000}"/>
          </ac:spMkLst>
        </pc:spChg>
        <pc:spChg chg="add mod">
          <ac:chgData name="Natalie" userId="9db2759a-096c-4afc-ab01-e3e0d82c7c1d" providerId="ADAL" clId="{E4736D99-6BFC-47D8-A5FE-51B1E6ED84E5}" dt="2022-11-25T19:24:51.059" v="3763" actId="20577"/>
          <ac:spMkLst>
            <pc:docMk/>
            <pc:sldMk cId="3692465797" sldId="507"/>
            <ac:spMk id="7" creationId="{7D596E68-591B-F967-C7EC-E2D7A77D5FE2}"/>
          </ac:spMkLst>
        </pc:spChg>
        <pc:spChg chg="mod">
          <ac:chgData name="Natalie" userId="9db2759a-096c-4afc-ab01-e3e0d82c7c1d" providerId="ADAL" clId="{E4736D99-6BFC-47D8-A5FE-51B1E6ED84E5}" dt="2022-11-25T19:13:23.695" v="3259" actId="207"/>
          <ac:spMkLst>
            <pc:docMk/>
            <pc:sldMk cId="3692465797" sldId="507"/>
            <ac:spMk id="10" creationId="{E01D49D0-0768-B269-9051-EDF01A355526}"/>
          </ac:spMkLst>
        </pc:spChg>
        <pc:spChg chg="del">
          <ac:chgData name="Natalie" userId="9db2759a-096c-4afc-ab01-e3e0d82c7c1d" providerId="ADAL" clId="{E4736D99-6BFC-47D8-A5FE-51B1E6ED84E5}" dt="2022-11-25T18:57:01.351" v="1982" actId="478"/>
          <ac:spMkLst>
            <pc:docMk/>
            <pc:sldMk cId="3692465797" sldId="507"/>
            <ac:spMk id="13" creationId="{EA4F3443-05C0-465D-944C-655F1B229B38}"/>
          </ac:spMkLst>
        </pc:spChg>
        <pc:picChg chg="del">
          <ac:chgData name="Natalie" userId="9db2759a-096c-4afc-ab01-e3e0d82c7c1d" providerId="ADAL" clId="{E4736D99-6BFC-47D8-A5FE-51B1E6ED84E5}" dt="2022-11-25T18:57:29.537" v="1989" actId="478"/>
          <ac:picMkLst>
            <pc:docMk/>
            <pc:sldMk cId="3692465797" sldId="507"/>
            <ac:picMk id="3" creationId="{11A0380A-7DA4-647D-2A8F-8CDDF6F7FC8B}"/>
          </ac:picMkLst>
        </pc:picChg>
        <pc:picChg chg="add mod">
          <ac:chgData name="Natalie" userId="9db2759a-096c-4afc-ab01-e3e0d82c7c1d" providerId="ADAL" clId="{E4736D99-6BFC-47D8-A5FE-51B1E6ED84E5}" dt="2022-11-25T18:57:32.958" v="1991" actId="1076"/>
          <ac:picMkLst>
            <pc:docMk/>
            <pc:sldMk cId="3692465797" sldId="507"/>
            <ac:picMk id="11" creationId="{C73280A1-ED53-01DE-E7F2-4D6ED418344B}"/>
          </ac:picMkLst>
        </pc:picChg>
      </pc:sldChg>
      <pc:sldChg chg="modSp add del mod">
        <pc:chgData name="Natalie" userId="9db2759a-096c-4afc-ab01-e3e0d82c7c1d" providerId="ADAL" clId="{E4736D99-6BFC-47D8-A5FE-51B1E6ED84E5}" dt="2022-11-25T19:14:15.675" v="3278" actId="47"/>
        <pc:sldMkLst>
          <pc:docMk/>
          <pc:sldMk cId="1059112030" sldId="508"/>
        </pc:sldMkLst>
        <pc:spChg chg="mod">
          <ac:chgData name="Natalie" userId="9db2759a-096c-4afc-ab01-e3e0d82c7c1d" providerId="ADAL" clId="{E4736D99-6BFC-47D8-A5FE-51B1E6ED84E5}" dt="2022-11-25T19:03:40.113" v="2584" actId="20577"/>
          <ac:spMkLst>
            <pc:docMk/>
            <pc:sldMk cId="1059112030" sldId="508"/>
            <ac:spMk id="6" creationId="{00000000-0000-0000-0000-000000000000}"/>
          </ac:spMkLst>
        </pc:spChg>
      </pc:sldChg>
      <pc:sldChg chg="addSp delSp modSp add mod setBg delAnim modAnim">
        <pc:chgData name="Natalie" userId="9db2759a-096c-4afc-ab01-e3e0d82c7c1d" providerId="ADAL" clId="{E4736D99-6BFC-47D8-A5FE-51B1E6ED84E5}" dt="2022-11-25T19:25:05.691" v="3771" actId="20577"/>
        <pc:sldMkLst>
          <pc:docMk/>
          <pc:sldMk cId="1725313173" sldId="509"/>
        </pc:sldMkLst>
        <pc:spChg chg="mod">
          <ac:chgData name="Natalie" userId="9db2759a-096c-4afc-ab01-e3e0d82c7c1d" providerId="ADAL" clId="{E4736D99-6BFC-47D8-A5FE-51B1E6ED84E5}" dt="2022-11-25T19:14:34.035" v="3320" actId="1076"/>
          <ac:spMkLst>
            <pc:docMk/>
            <pc:sldMk cId="1725313173" sldId="509"/>
            <ac:spMk id="6" creationId="{00000000-0000-0000-0000-000000000000}"/>
          </ac:spMkLst>
        </pc:spChg>
        <pc:spChg chg="add mod">
          <ac:chgData name="Natalie" userId="9db2759a-096c-4afc-ab01-e3e0d82c7c1d" providerId="ADAL" clId="{E4736D99-6BFC-47D8-A5FE-51B1E6ED84E5}" dt="2022-11-25T19:25:05.691" v="3771" actId="20577"/>
          <ac:spMkLst>
            <pc:docMk/>
            <pc:sldMk cId="1725313173" sldId="509"/>
            <ac:spMk id="10" creationId="{AB615798-8C8B-1B07-1512-95C4EA24F133}"/>
          </ac:spMkLst>
        </pc:spChg>
        <pc:spChg chg="del">
          <ac:chgData name="Natalie" userId="9db2759a-096c-4afc-ab01-e3e0d82c7c1d" providerId="ADAL" clId="{E4736D99-6BFC-47D8-A5FE-51B1E6ED84E5}" dt="2022-11-25T19:23:53.796" v="3719" actId="478"/>
          <ac:spMkLst>
            <pc:docMk/>
            <pc:sldMk cId="1725313173" sldId="509"/>
            <ac:spMk id="13" creationId="{EA4F3443-05C0-465D-944C-655F1B229B38}"/>
          </ac:spMkLst>
        </pc:spChg>
        <pc:grpChg chg="mod">
          <ac:chgData name="Natalie" userId="9db2759a-096c-4afc-ab01-e3e0d82c7c1d" providerId="ADAL" clId="{E4736D99-6BFC-47D8-A5FE-51B1E6ED84E5}" dt="2022-11-25T19:15:11.331" v="3329" actId="14100"/>
          <ac:grpSpMkLst>
            <pc:docMk/>
            <pc:sldMk cId="1725313173" sldId="509"/>
            <ac:grpSpMk id="4" creationId="{00000000-0000-0000-0000-000000000000}"/>
          </ac:grpSpMkLst>
        </pc:grpChg>
        <pc:picChg chg="add mod">
          <ac:chgData name="Natalie" userId="9db2759a-096c-4afc-ab01-e3e0d82c7c1d" providerId="ADAL" clId="{E4736D99-6BFC-47D8-A5FE-51B1E6ED84E5}" dt="2022-11-25T19:15:01.214" v="3327" actId="1076"/>
          <ac:picMkLst>
            <pc:docMk/>
            <pc:sldMk cId="1725313173" sldId="509"/>
            <ac:picMk id="7" creationId="{7E1F1270-F661-C3A1-EFF4-9949312CEAE5}"/>
          </ac:picMkLst>
        </pc:picChg>
        <pc:picChg chg="mod">
          <ac:chgData name="Natalie" userId="9db2759a-096c-4afc-ab01-e3e0d82c7c1d" providerId="ADAL" clId="{E4736D99-6BFC-47D8-A5FE-51B1E6ED84E5}" dt="2022-11-25T19:15:13.602" v="3330" actId="1076"/>
          <ac:picMkLst>
            <pc:docMk/>
            <pc:sldMk cId="1725313173" sldId="509"/>
            <ac:picMk id="8" creationId="{00000000-0000-0000-0000-000000000000}"/>
          </ac:picMkLst>
        </pc:picChg>
        <pc:picChg chg="add mod">
          <ac:chgData name="Natalie" userId="9db2759a-096c-4afc-ab01-e3e0d82c7c1d" providerId="ADAL" clId="{E4736D99-6BFC-47D8-A5FE-51B1E6ED84E5}" dt="2022-11-25T19:14:51.607" v="3324" actId="1076"/>
          <ac:picMkLst>
            <pc:docMk/>
            <pc:sldMk cId="1725313173" sldId="509"/>
            <ac:picMk id="9" creationId="{BD7CD083-07D0-F27B-C339-52E9E20AA578}"/>
          </ac:picMkLst>
        </pc:picChg>
      </pc:sldChg>
      <pc:sldMasterChg chg="del delSldLayout">
        <pc:chgData name="Natalie" userId="9db2759a-096c-4afc-ab01-e3e0d82c7c1d" providerId="ADAL" clId="{E4736D99-6BFC-47D8-A5FE-51B1E6ED84E5}" dt="2022-11-25T19:07:13.159" v="2973" actId="47"/>
        <pc:sldMasterMkLst>
          <pc:docMk/>
          <pc:sldMasterMk cId="3365032787" sldId="2147483672"/>
        </pc:sldMasterMkLst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3101852321" sldId="2147483673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3469778773" sldId="2147483674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3293231050" sldId="2147483675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3248691988" sldId="2147483676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1103935015" sldId="2147483677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3577631811" sldId="2147483678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2746069185" sldId="2147483679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867471619" sldId="2147483680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3902148016" sldId="2147483681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1931992766" sldId="2147483682"/>
          </pc:sldLayoutMkLst>
        </pc:sldLayoutChg>
        <pc:sldLayoutChg chg="del">
          <pc:chgData name="Natalie" userId="9db2759a-096c-4afc-ab01-e3e0d82c7c1d" providerId="ADAL" clId="{E4736D99-6BFC-47D8-A5FE-51B1E6ED84E5}" dt="2022-11-25T19:07:13.159" v="2973" actId="47"/>
          <pc:sldLayoutMkLst>
            <pc:docMk/>
            <pc:sldMasterMk cId="3365032787" sldId="2147483672"/>
            <pc:sldLayoutMk cId="2172133646" sldId="2147483683"/>
          </pc:sldLayoutMkLst>
        </pc:sldLayoutChg>
      </pc:sldMasterChg>
    </pc:docChg>
  </pc:docChgLst>
  <pc:docChgLst>
    <pc:chgData name="Nicholas Clamp" userId="S::nclamp@southaxholme-iet.co.uk::c9277a86-4e8a-493a-beef-fa1b67f39262" providerId="AD" clId="Web-{5601C52F-770E-A190-23C4-9466A7A60FC5}"/>
    <pc:docChg chg="modSld">
      <pc:chgData name="Nicholas Clamp" userId="S::nclamp@southaxholme-iet.co.uk::c9277a86-4e8a-493a-beef-fa1b67f39262" providerId="AD" clId="Web-{5601C52F-770E-A190-23C4-9466A7A60FC5}" dt="2022-12-05T12:43:24.028" v="3" actId="1076"/>
      <pc:docMkLst>
        <pc:docMk/>
      </pc:docMkLst>
      <pc:sldChg chg="modSp">
        <pc:chgData name="Nicholas Clamp" userId="S::nclamp@southaxholme-iet.co.uk::c9277a86-4e8a-493a-beef-fa1b67f39262" providerId="AD" clId="Web-{5601C52F-770E-A190-23C4-9466A7A60FC5}" dt="2022-12-05T12:43:15.074" v="1" actId="20577"/>
        <pc:sldMkLst>
          <pc:docMk/>
          <pc:sldMk cId="1781111893" sldId="258"/>
        </pc:sldMkLst>
        <pc:spChg chg="mod">
          <ac:chgData name="Nicholas Clamp" userId="S::nclamp@southaxholme-iet.co.uk::c9277a86-4e8a-493a-beef-fa1b67f39262" providerId="AD" clId="Web-{5601C52F-770E-A190-23C4-9466A7A60FC5}" dt="2022-12-05T12:43:15.074" v="1" actId="20577"/>
          <ac:spMkLst>
            <pc:docMk/>
            <pc:sldMk cId="1781111893" sldId="258"/>
            <ac:spMk id="7" creationId="{01D1ADE2-4D8F-9449-A5FD-1B7B3FBE8380}"/>
          </ac:spMkLst>
        </pc:spChg>
      </pc:sldChg>
      <pc:sldChg chg="modSp">
        <pc:chgData name="Nicholas Clamp" userId="S::nclamp@southaxholme-iet.co.uk::c9277a86-4e8a-493a-beef-fa1b67f39262" providerId="AD" clId="Web-{5601C52F-770E-A190-23C4-9466A7A60FC5}" dt="2022-12-05T12:43:24.028" v="3" actId="1076"/>
        <pc:sldMkLst>
          <pc:docMk/>
          <pc:sldMk cId="3651054256" sldId="487"/>
        </pc:sldMkLst>
        <pc:spChg chg="mod">
          <ac:chgData name="Nicholas Clamp" userId="S::nclamp@southaxholme-iet.co.uk::c9277a86-4e8a-493a-beef-fa1b67f39262" providerId="AD" clId="Web-{5601C52F-770E-A190-23C4-9466A7A60FC5}" dt="2022-12-05T12:43:19.746" v="2" actId="20577"/>
          <ac:spMkLst>
            <pc:docMk/>
            <pc:sldMk cId="3651054256" sldId="487"/>
            <ac:spMk id="6" creationId="{00000000-0000-0000-0000-000000000000}"/>
          </ac:spMkLst>
        </pc:spChg>
        <pc:picChg chg="mod">
          <ac:chgData name="Nicholas Clamp" userId="S::nclamp@southaxholme-iet.co.uk::c9277a86-4e8a-493a-beef-fa1b67f39262" providerId="AD" clId="Web-{5601C52F-770E-A190-23C4-9466A7A60FC5}" dt="2022-12-05T12:43:24.028" v="3" actId="1076"/>
          <ac:picMkLst>
            <pc:docMk/>
            <pc:sldMk cId="3651054256" sldId="487"/>
            <ac:picMk id="8" creationId="{00000000-0000-0000-0000-000000000000}"/>
          </ac:picMkLst>
        </pc:picChg>
      </pc:sldChg>
    </pc:docChg>
  </pc:docChgLst>
  <pc:docChgLst>
    <pc:chgData name="Nicholas Clamp" userId="S::nclamp@southaxholme-iet.co.uk::c9277a86-4e8a-493a-beef-fa1b67f39262" providerId="AD" clId="Web-{D9EF6CE7-EE62-5284-365E-52806B958813}"/>
    <pc:docChg chg="modSld">
      <pc:chgData name="Nicholas Clamp" userId="S::nclamp@southaxholme-iet.co.uk::c9277a86-4e8a-493a-beef-fa1b67f39262" providerId="AD" clId="Web-{D9EF6CE7-EE62-5284-365E-52806B958813}" dt="2022-12-05T13:33:21.248" v="3" actId="20577"/>
      <pc:docMkLst>
        <pc:docMk/>
      </pc:docMkLst>
      <pc:sldChg chg="modSp">
        <pc:chgData name="Nicholas Clamp" userId="S::nclamp@southaxholme-iet.co.uk::c9277a86-4e8a-493a-beef-fa1b67f39262" providerId="AD" clId="Web-{D9EF6CE7-EE62-5284-365E-52806B958813}" dt="2022-12-05T13:33:21.248" v="3" actId="20577"/>
        <pc:sldMkLst>
          <pc:docMk/>
          <pc:sldMk cId="1781111893" sldId="258"/>
        </pc:sldMkLst>
        <pc:spChg chg="mod">
          <ac:chgData name="Nicholas Clamp" userId="S::nclamp@southaxholme-iet.co.uk::c9277a86-4e8a-493a-beef-fa1b67f39262" providerId="AD" clId="Web-{D9EF6CE7-EE62-5284-365E-52806B958813}" dt="2022-12-05T13:33:21.248" v="3" actId="20577"/>
          <ac:spMkLst>
            <pc:docMk/>
            <pc:sldMk cId="1781111893" sldId="258"/>
            <ac:spMk id="13" creationId="{00000000-0000-0000-0000-000000000000}"/>
          </ac:spMkLst>
        </pc:spChg>
      </pc:sldChg>
    </pc:docChg>
  </pc:docChgLst>
  <pc:docChgLst>
    <pc:chgData name="Nicholas Clamp" userId="S::nclamp@southaxholme-iet.co.uk::c9277a86-4e8a-493a-beef-fa1b67f39262" providerId="AD" clId="Web-{0CE75C39-190E-D4A3-1925-158E5A02E93C}"/>
    <pc:docChg chg="modSld">
      <pc:chgData name="Nicholas Clamp" userId="S::nclamp@southaxholme-iet.co.uk::c9277a86-4e8a-493a-beef-fa1b67f39262" providerId="AD" clId="Web-{0CE75C39-190E-D4A3-1925-158E5A02E93C}" dt="2022-12-05T13:33:53.420" v="0" actId="14100"/>
      <pc:docMkLst>
        <pc:docMk/>
      </pc:docMkLst>
      <pc:sldChg chg="modSp">
        <pc:chgData name="Nicholas Clamp" userId="S::nclamp@southaxholme-iet.co.uk::c9277a86-4e8a-493a-beef-fa1b67f39262" providerId="AD" clId="Web-{0CE75C39-190E-D4A3-1925-158E5A02E93C}" dt="2022-12-05T13:33:53.420" v="0" actId="14100"/>
        <pc:sldMkLst>
          <pc:docMk/>
          <pc:sldMk cId="1725313173" sldId="509"/>
        </pc:sldMkLst>
        <pc:spChg chg="mod">
          <ac:chgData name="Nicholas Clamp" userId="S::nclamp@southaxholme-iet.co.uk::c9277a86-4e8a-493a-beef-fa1b67f39262" providerId="AD" clId="Web-{0CE75C39-190E-D4A3-1925-158E5A02E93C}" dt="2022-12-05T13:33:53.420" v="0" actId="14100"/>
          <ac:spMkLst>
            <pc:docMk/>
            <pc:sldMk cId="1725313173" sldId="509"/>
            <ac:spMk id="13" creationId="{EA4F3443-05C0-465D-944C-655F1B229B38}"/>
          </ac:spMkLst>
        </pc:spChg>
      </pc:sldChg>
    </pc:docChg>
  </pc:docChgLst>
  <pc:docChgLst>
    <pc:chgData name="Natalie Mitchell" userId="9db2759a-096c-4afc-ab01-e3e0d82c7c1d" providerId="ADAL" clId="{78E58646-EF11-4518-BDDD-4BAC65B1990F}"/>
    <pc:docChg chg="custSel addSld delSld modSld sldOrd">
      <pc:chgData name="Natalie Mitchell" userId="9db2759a-096c-4afc-ab01-e3e0d82c7c1d" providerId="ADAL" clId="{78E58646-EF11-4518-BDDD-4BAC65B1990F}" dt="2022-04-02T18:06:33.093" v="78" actId="14100"/>
      <pc:docMkLst>
        <pc:docMk/>
      </pc:docMkLst>
      <pc:sldChg chg="addSp modSp mod">
        <pc:chgData name="Natalie Mitchell" userId="9db2759a-096c-4afc-ab01-e3e0d82c7c1d" providerId="ADAL" clId="{78E58646-EF11-4518-BDDD-4BAC65B1990F}" dt="2022-04-02T18:06:33.093" v="78" actId="14100"/>
        <pc:sldMkLst>
          <pc:docMk/>
          <pc:sldMk cId="3626952861" sldId="257"/>
        </pc:sldMkLst>
        <pc:picChg chg="add mod">
          <ac:chgData name="Natalie Mitchell" userId="9db2759a-096c-4afc-ab01-e3e0d82c7c1d" providerId="ADAL" clId="{78E58646-EF11-4518-BDDD-4BAC65B1990F}" dt="2022-04-02T18:06:33.093" v="78" actId="14100"/>
          <ac:picMkLst>
            <pc:docMk/>
            <pc:sldMk cId="3626952861" sldId="257"/>
            <ac:picMk id="3" creationId="{45E6D9CA-FF41-44F5-B603-D23714E61B54}"/>
          </ac:picMkLst>
        </pc:picChg>
        <pc:picChg chg="mod">
          <ac:chgData name="Natalie Mitchell" userId="9db2759a-096c-4afc-ab01-e3e0d82c7c1d" providerId="ADAL" clId="{78E58646-EF11-4518-BDDD-4BAC65B1990F}" dt="2022-04-02T18:01:31.453" v="76" actId="1076"/>
          <ac:picMkLst>
            <pc:docMk/>
            <pc:sldMk cId="3626952861" sldId="257"/>
            <ac:picMk id="12" creationId="{00000000-0000-0000-0000-000000000000}"/>
          </ac:picMkLst>
        </pc:picChg>
      </pc:sldChg>
      <pc:sldChg chg="modSp mod">
        <pc:chgData name="Natalie Mitchell" userId="9db2759a-096c-4afc-ab01-e3e0d82c7c1d" providerId="ADAL" clId="{78E58646-EF11-4518-BDDD-4BAC65B1990F}" dt="2022-03-27T16:54:16.694" v="11" actId="1076"/>
        <pc:sldMkLst>
          <pc:docMk/>
          <pc:sldMk cId="321941002" sldId="259"/>
        </pc:sldMkLst>
        <pc:spChg chg="mod">
          <ac:chgData name="Natalie Mitchell" userId="9db2759a-096c-4afc-ab01-e3e0d82c7c1d" providerId="ADAL" clId="{78E58646-EF11-4518-BDDD-4BAC65B1990F}" dt="2022-03-27T16:54:15.569" v="10" actId="1076"/>
          <ac:spMkLst>
            <pc:docMk/>
            <pc:sldMk cId="321941002" sldId="259"/>
            <ac:spMk id="5" creationId="{3D5D510F-FF86-4BA3-A3D8-86E1CA9902A8}"/>
          </ac:spMkLst>
        </pc:spChg>
        <pc:grpChg chg="mod">
          <ac:chgData name="Natalie Mitchell" userId="9db2759a-096c-4afc-ab01-e3e0d82c7c1d" providerId="ADAL" clId="{78E58646-EF11-4518-BDDD-4BAC65B1990F}" dt="2022-03-27T16:54:09.653" v="5" actId="1076"/>
          <ac:grpSpMkLst>
            <pc:docMk/>
            <pc:sldMk cId="321941002" sldId="259"/>
            <ac:grpSpMk id="8" creationId="{D40622EF-D6EA-664C-93FB-E369DE661A34}"/>
          </ac:grpSpMkLst>
        </pc:grpChg>
        <pc:picChg chg="mod">
          <ac:chgData name="Natalie Mitchell" userId="9db2759a-096c-4afc-ab01-e3e0d82c7c1d" providerId="ADAL" clId="{78E58646-EF11-4518-BDDD-4BAC65B1990F}" dt="2022-03-27T16:54:16.694" v="11" actId="1076"/>
          <ac:picMkLst>
            <pc:docMk/>
            <pc:sldMk cId="321941002" sldId="259"/>
            <ac:picMk id="4" creationId="{00000000-0000-0000-0000-000000000000}"/>
          </ac:picMkLst>
        </pc:picChg>
      </pc:sldChg>
      <pc:sldChg chg="ord">
        <pc:chgData name="Natalie Mitchell" userId="9db2759a-096c-4afc-ab01-e3e0d82c7c1d" providerId="ADAL" clId="{78E58646-EF11-4518-BDDD-4BAC65B1990F}" dt="2022-03-27T17:54:31.724" v="14"/>
        <pc:sldMkLst>
          <pc:docMk/>
          <pc:sldMk cId="3607203903" sldId="260"/>
        </pc:sldMkLst>
      </pc:sldChg>
      <pc:sldChg chg="addSp delSp modSp mod">
        <pc:chgData name="Natalie Mitchell" userId="9db2759a-096c-4afc-ab01-e3e0d82c7c1d" providerId="ADAL" clId="{78E58646-EF11-4518-BDDD-4BAC65B1990F}" dt="2022-03-27T17:55:43.860" v="75" actId="1076"/>
        <pc:sldMkLst>
          <pc:docMk/>
          <pc:sldMk cId="1292575669" sldId="261"/>
        </pc:sldMkLst>
        <pc:spChg chg="add mod">
          <ac:chgData name="Natalie Mitchell" userId="9db2759a-096c-4afc-ab01-e3e0d82c7c1d" providerId="ADAL" clId="{78E58646-EF11-4518-BDDD-4BAC65B1990F}" dt="2022-03-27T17:55:32.837" v="74" actId="114"/>
          <ac:spMkLst>
            <pc:docMk/>
            <pc:sldMk cId="1292575669" sldId="261"/>
            <ac:spMk id="2" creationId="{4D7A8FBD-D2BA-4985-857F-7406FEFFE5BE}"/>
          </ac:spMkLst>
        </pc:spChg>
        <pc:spChg chg="del">
          <ac:chgData name="Natalie Mitchell" userId="9db2759a-096c-4afc-ab01-e3e0d82c7c1d" providerId="ADAL" clId="{78E58646-EF11-4518-BDDD-4BAC65B1990F}" dt="2022-03-27T17:54:37.755" v="15" actId="478"/>
          <ac:spMkLst>
            <pc:docMk/>
            <pc:sldMk cId="1292575669" sldId="261"/>
            <ac:spMk id="5" creationId="{F8F3FAE6-2BB0-A447-8812-69BFAC14555A}"/>
          </ac:spMkLst>
        </pc:spChg>
        <pc:spChg chg="del">
          <ac:chgData name="Natalie Mitchell" userId="9db2759a-096c-4afc-ab01-e3e0d82c7c1d" providerId="ADAL" clId="{78E58646-EF11-4518-BDDD-4BAC65B1990F}" dt="2022-03-27T17:54:38.841" v="16" actId="478"/>
          <ac:spMkLst>
            <pc:docMk/>
            <pc:sldMk cId="1292575669" sldId="261"/>
            <ac:spMk id="7" creationId="{3A43C605-883E-934B-8E02-EB01547814A5}"/>
          </ac:spMkLst>
        </pc:spChg>
        <pc:picChg chg="add mod">
          <ac:chgData name="Natalie Mitchell" userId="9db2759a-096c-4afc-ab01-e3e0d82c7c1d" providerId="ADAL" clId="{78E58646-EF11-4518-BDDD-4BAC65B1990F}" dt="2022-03-27T17:55:43.860" v="75" actId="1076"/>
          <ac:picMkLst>
            <pc:docMk/>
            <pc:sldMk cId="1292575669" sldId="261"/>
            <ac:picMk id="6" creationId="{D70213B5-69D1-4B5E-B4DA-EA2781F93A8F}"/>
          </ac:picMkLst>
        </pc:picChg>
        <pc:picChg chg="del">
          <ac:chgData name="Natalie Mitchell" userId="9db2759a-096c-4afc-ab01-e3e0d82c7c1d" providerId="ADAL" clId="{78E58646-EF11-4518-BDDD-4BAC65B1990F}" dt="2022-03-27T17:54:41.616" v="17" actId="478"/>
          <ac:picMkLst>
            <pc:docMk/>
            <pc:sldMk cId="1292575669" sldId="261"/>
            <ac:picMk id="3074" creationId="{A0817403-DAAA-E642-82E4-5395382F307E}"/>
          </ac:picMkLst>
        </pc:picChg>
        <pc:cxnChg chg="add mod">
          <ac:chgData name="Natalie Mitchell" userId="9db2759a-096c-4afc-ab01-e3e0d82c7c1d" providerId="ADAL" clId="{78E58646-EF11-4518-BDDD-4BAC65B1990F}" dt="2022-03-27T17:55:43.860" v="75" actId="1076"/>
          <ac:cxnSpMkLst>
            <pc:docMk/>
            <pc:sldMk cId="1292575669" sldId="261"/>
            <ac:cxnSpMk id="8" creationId="{5B4D8003-B8A2-4FE0-BA35-BF1403EA4835}"/>
          </ac:cxnSpMkLst>
        </pc:cxnChg>
        <pc:cxnChg chg="add mod">
          <ac:chgData name="Natalie Mitchell" userId="9db2759a-096c-4afc-ab01-e3e0d82c7c1d" providerId="ADAL" clId="{78E58646-EF11-4518-BDDD-4BAC65B1990F}" dt="2022-03-27T17:55:43.860" v="75" actId="1076"/>
          <ac:cxnSpMkLst>
            <pc:docMk/>
            <pc:sldMk cId="1292575669" sldId="261"/>
            <ac:cxnSpMk id="9" creationId="{042FAE7C-0FB7-4587-8635-7284BBDFD6A3}"/>
          </ac:cxnSpMkLst>
        </pc:cxnChg>
        <pc:cxnChg chg="add mod">
          <ac:chgData name="Natalie Mitchell" userId="9db2759a-096c-4afc-ab01-e3e0d82c7c1d" providerId="ADAL" clId="{78E58646-EF11-4518-BDDD-4BAC65B1990F}" dt="2022-03-27T17:55:43.860" v="75" actId="1076"/>
          <ac:cxnSpMkLst>
            <pc:docMk/>
            <pc:sldMk cId="1292575669" sldId="261"/>
            <ac:cxnSpMk id="10" creationId="{A679B5D6-30AF-4430-8B66-F1741143759B}"/>
          </ac:cxnSpMkLst>
        </pc:cxnChg>
      </pc:sldChg>
      <pc:sldChg chg="add del">
        <pc:chgData name="Natalie Mitchell" userId="9db2759a-096c-4afc-ab01-e3e0d82c7c1d" providerId="ADAL" clId="{78E58646-EF11-4518-BDDD-4BAC65B1990F}" dt="2022-03-27T16:53:26.959" v="2" actId="47"/>
        <pc:sldMkLst>
          <pc:docMk/>
          <pc:sldMk cId="428846304" sldId="265"/>
        </pc:sldMkLst>
      </pc:sldChg>
      <pc:sldChg chg="add">
        <pc:chgData name="Natalie Mitchell" userId="9db2759a-096c-4afc-ab01-e3e0d82c7c1d" providerId="ADAL" clId="{78E58646-EF11-4518-BDDD-4BAC65B1990F}" dt="2022-03-27T16:54:04.131" v="3"/>
        <pc:sldMkLst>
          <pc:docMk/>
          <pc:sldMk cId="2422997844" sldId="294"/>
        </pc:sldMkLst>
      </pc:sldChg>
      <pc:sldChg chg="add">
        <pc:chgData name="Natalie Mitchell" userId="9db2759a-096c-4afc-ab01-e3e0d82c7c1d" providerId="ADAL" clId="{78E58646-EF11-4518-BDDD-4BAC65B1990F}" dt="2022-03-27T16:53:25.572" v="1"/>
        <pc:sldMkLst>
          <pc:docMk/>
          <pc:sldMk cId="3298733822" sldId="480"/>
        </pc:sldMkLst>
      </pc:sldChg>
      <pc:sldChg chg="add">
        <pc:chgData name="Natalie Mitchell" userId="9db2759a-096c-4afc-ab01-e3e0d82c7c1d" providerId="ADAL" clId="{78E58646-EF11-4518-BDDD-4BAC65B1990F}" dt="2022-03-27T17:54:22.124" v="12"/>
        <pc:sldMkLst>
          <pc:docMk/>
          <pc:sldMk cId="776345295" sldId="482"/>
        </pc:sldMkLst>
      </pc:sldChg>
    </pc:docChg>
  </pc:docChgLst>
  <pc:docChgLst>
    <pc:chgData name="Nicholas Clamp" userId="S::nclamp@southaxholme-iet.co.uk::c9277a86-4e8a-493a-beef-fa1b67f39262" providerId="AD" clId="Web-{F33FED9B-17D4-7852-16D7-449B4E388EF7}"/>
    <pc:docChg chg="modSld">
      <pc:chgData name="Nicholas Clamp" userId="S::nclamp@southaxholme-iet.co.uk::c9277a86-4e8a-493a-beef-fa1b67f39262" providerId="AD" clId="Web-{F33FED9B-17D4-7852-16D7-449B4E388EF7}" dt="2022-12-06T20:25:04.697" v="7" actId="1076"/>
      <pc:docMkLst>
        <pc:docMk/>
      </pc:docMkLst>
      <pc:sldChg chg="addSp">
        <pc:chgData name="Nicholas Clamp" userId="S::nclamp@southaxholme-iet.co.uk::c9277a86-4e8a-493a-beef-fa1b67f39262" providerId="AD" clId="Web-{F33FED9B-17D4-7852-16D7-449B4E388EF7}" dt="2022-12-06T20:24:22.962" v="0"/>
        <pc:sldMkLst>
          <pc:docMk/>
          <pc:sldMk cId="1781111893" sldId="258"/>
        </pc:sldMkLst>
        <pc:picChg chg="add">
          <ac:chgData name="Nicholas Clamp" userId="S::nclamp@southaxholme-iet.co.uk::c9277a86-4e8a-493a-beef-fa1b67f39262" providerId="AD" clId="Web-{F33FED9B-17D4-7852-16D7-449B4E388EF7}" dt="2022-12-06T20:24:22.962" v="0"/>
          <ac:picMkLst>
            <pc:docMk/>
            <pc:sldMk cId="1781111893" sldId="258"/>
            <ac:picMk id="3" creationId="{073AB024-D356-82C7-4F17-625482A124A1}"/>
          </ac:picMkLst>
        </pc:picChg>
      </pc:sldChg>
      <pc:sldChg chg="modSp">
        <pc:chgData name="Nicholas Clamp" userId="S::nclamp@southaxholme-iet.co.uk::c9277a86-4e8a-493a-beef-fa1b67f39262" providerId="AD" clId="Web-{F33FED9B-17D4-7852-16D7-449B4E388EF7}" dt="2022-12-06T20:25:04.697" v="7" actId="1076"/>
        <pc:sldMkLst>
          <pc:docMk/>
          <pc:sldMk cId="3651054256" sldId="487"/>
        </pc:sldMkLst>
        <pc:grpChg chg="mod">
          <ac:chgData name="Nicholas Clamp" userId="S::nclamp@southaxholme-iet.co.uk::c9277a86-4e8a-493a-beef-fa1b67f39262" providerId="AD" clId="Web-{F33FED9B-17D4-7852-16D7-449B4E388EF7}" dt="2022-12-06T20:24:56.713" v="5" actId="1076"/>
          <ac:grpSpMkLst>
            <pc:docMk/>
            <pc:sldMk cId="3651054256" sldId="487"/>
            <ac:grpSpMk id="4" creationId="{00000000-0000-0000-0000-000000000000}"/>
          </ac:grpSpMkLst>
        </pc:grpChg>
        <pc:picChg chg="mod">
          <ac:chgData name="Nicholas Clamp" userId="S::nclamp@southaxholme-iet.co.uk::c9277a86-4e8a-493a-beef-fa1b67f39262" providerId="AD" clId="Web-{F33FED9B-17D4-7852-16D7-449B4E388EF7}" dt="2022-12-06T20:25:04.697" v="7" actId="1076"/>
          <ac:picMkLst>
            <pc:docMk/>
            <pc:sldMk cId="3651054256" sldId="487"/>
            <ac:picMk id="8" creationId="{00000000-0000-0000-0000-000000000000}"/>
          </ac:picMkLst>
        </pc:picChg>
      </pc:sldChg>
    </pc:docChg>
  </pc:docChgLst>
  <pc:docChgLst>
    <pc:chgData name="Natalie" userId="9db2759a-096c-4afc-ab01-e3e0d82c7c1d" providerId="ADAL" clId="{BD202F8E-D65C-4652-9311-1FF209084846}"/>
    <pc:docChg chg="undo custSel addSld delSld modSld modMainMaster">
      <pc:chgData name="Natalie" userId="9db2759a-096c-4afc-ab01-e3e0d82c7c1d" providerId="ADAL" clId="{BD202F8E-D65C-4652-9311-1FF209084846}" dt="2022-11-19T16:50:26.685" v="227" actId="478"/>
      <pc:docMkLst>
        <pc:docMk/>
      </pc:docMkLst>
      <pc:sldChg chg="addSp delSp modSp mod">
        <pc:chgData name="Natalie" userId="9db2759a-096c-4afc-ab01-e3e0d82c7c1d" providerId="ADAL" clId="{BD202F8E-D65C-4652-9311-1FF209084846}" dt="2022-11-19T16:50:19.447" v="225" actId="478"/>
        <pc:sldMkLst>
          <pc:docMk/>
          <pc:sldMk cId="3626952861" sldId="257"/>
        </pc:sldMkLst>
        <pc:spChg chg="mod">
          <ac:chgData name="Natalie" userId="9db2759a-096c-4afc-ab01-e3e0d82c7c1d" providerId="ADAL" clId="{BD202F8E-D65C-4652-9311-1FF209084846}" dt="2022-10-29T17:00:24.065" v="51" actId="2711"/>
          <ac:spMkLst>
            <pc:docMk/>
            <pc:sldMk cId="3626952861" sldId="257"/>
            <ac:spMk id="4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0-29T17:00:30.785" v="53" actId="404"/>
          <ac:spMkLst>
            <pc:docMk/>
            <pc:sldMk cId="3626952861" sldId="257"/>
            <ac:spMk id="5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1-11T17:16:18.684" v="89" actId="14100"/>
          <ac:spMkLst>
            <pc:docMk/>
            <pc:sldMk cId="3626952861" sldId="257"/>
            <ac:spMk id="7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1-11T17:16:20.914" v="90" actId="14100"/>
          <ac:spMkLst>
            <pc:docMk/>
            <pc:sldMk cId="3626952861" sldId="257"/>
            <ac:spMk id="13" creationId="{06CB1DDE-AC27-F04F-983F-E9B881C6C64F}"/>
          </ac:spMkLst>
        </pc:spChg>
        <pc:picChg chg="add mod">
          <ac:chgData name="Natalie" userId="9db2759a-096c-4afc-ab01-e3e0d82c7c1d" providerId="ADAL" clId="{BD202F8E-D65C-4652-9311-1FF209084846}" dt="2022-11-11T17:16:38.504" v="93" actId="1076"/>
          <ac:picMkLst>
            <pc:docMk/>
            <pc:sldMk cId="3626952861" sldId="257"/>
            <ac:picMk id="3" creationId="{C1348998-9E73-C21E-FFF6-D11042EE3C8A}"/>
          </ac:picMkLst>
        </pc:picChg>
        <pc:picChg chg="del">
          <ac:chgData name="Natalie" userId="9db2759a-096c-4afc-ab01-e3e0d82c7c1d" providerId="ADAL" clId="{BD202F8E-D65C-4652-9311-1FF209084846}" dt="2022-11-19T16:50:19.447" v="225" actId="478"/>
          <ac:picMkLst>
            <pc:docMk/>
            <pc:sldMk cId="3626952861" sldId="257"/>
            <ac:picMk id="12" creationId="{00000000-0000-0000-0000-000000000000}"/>
          </ac:picMkLst>
        </pc:picChg>
        <pc:picChg chg="mod">
          <ac:chgData name="Natalie" userId="9db2759a-096c-4afc-ab01-e3e0d82c7c1d" providerId="ADAL" clId="{BD202F8E-D65C-4652-9311-1FF209084846}" dt="2022-11-11T17:16:24.207" v="91" actId="1076"/>
          <ac:picMkLst>
            <pc:docMk/>
            <pc:sldMk cId="3626952861" sldId="257"/>
            <ac:picMk id="2050" creationId="{B3B1F171-5A77-D24E-8127-99BD1DF0CC0F}"/>
          </ac:picMkLst>
        </pc:picChg>
      </pc:sldChg>
      <pc:sldChg chg="delSp modSp mod">
        <pc:chgData name="Natalie" userId="9db2759a-096c-4afc-ab01-e3e0d82c7c1d" providerId="ADAL" clId="{BD202F8E-D65C-4652-9311-1FF209084846}" dt="2022-11-19T16:50:26.685" v="227" actId="478"/>
        <pc:sldMkLst>
          <pc:docMk/>
          <pc:sldMk cId="1781111893" sldId="258"/>
        </pc:sldMkLst>
        <pc:spChg chg="mod">
          <ac:chgData name="Natalie" userId="9db2759a-096c-4afc-ab01-e3e0d82c7c1d" providerId="ADAL" clId="{BD202F8E-D65C-4652-9311-1FF209084846}" dt="2022-10-29T17:02:13.427" v="79" actId="2711"/>
          <ac:spMkLst>
            <pc:docMk/>
            <pc:sldMk cId="1781111893" sldId="258"/>
            <ac:spMk id="7" creationId="{01D1ADE2-4D8F-9449-A5FD-1B7B3FBE8380}"/>
          </ac:spMkLst>
        </pc:spChg>
        <pc:spChg chg="mod">
          <ac:chgData name="Natalie" userId="9db2759a-096c-4afc-ab01-e3e0d82c7c1d" providerId="ADAL" clId="{BD202F8E-D65C-4652-9311-1FF209084846}" dt="2022-10-29T17:02:09.927" v="78" actId="2711"/>
          <ac:spMkLst>
            <pc:docMk/>
            <pc:sldMk cId="1781111893" sldId="258"/>
            <ac:spMk id="13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0-29T17:02:17.252" v="80" actId="2711"/>
          <ac:spMkLst>
            <pc:docMk/>
            <pc:sldMk cId="1781111893" sldId="258"/>
            <ac:spMk id="20" creationId="{00000000-0000-0000-0000-000000000000}"/>
          </ac:spMkLst>
        </pc:spChg>
        <pc:picChg chg="del mod">
          <ac:chgData name="Natalie" userId="9db2759a-096c-4afc-ab01-e3e0d82c7c1d" providerId="ADAL" clId="{BD202F8E-D65C-4652-9311-1FF209084846}" dt="2022-11-19T16:50:26.685" v="227" actId="478"/>
          <ac:picMkLst>
            <pc:docMk/>
            <pc:sldMk cId="1781111893" sldId="258"/>
            <ac:picMk id="8" creationId="{00000000-0000-0000-0000-000000000000}"/>
          </ac:picMkLst>
        </pc:picChg>
      </pc:sldChg>
      <pc:sldChg chg="modSp mod">
        <pc:chgData name="Natalie" userId="9db2759a-096c-4afc-ab01-e3e0d82c7c1d" providerId="ADAL" clId="{BD202F8E-D65C-4652-9311-1FF209084846}" dt="2022-11-11T17:22:18.278" v="212" actId="1076"/>
        <pc:sldMkLst>
          <pc:docMk/>
          <pc:sldMk cId="321941002" sldId="259"/>
        </pc:sldMkLst>
        <pc:spChg chg="mod">
          <ac:chgData name="Natalie" userId="9db2759a-096c-4afc-ab01-e3e0d82c7c1d" providerId="ADAL" clId="{BD202F8E-D65C-4652-9311-1FF209084846}" dt="2022-10-29T17:01:17.531" v="65" actId="1076"/>
          <ac:spMkLst>
            <pc:docMk/>
            <pc:sldMk cId="321941002" sldId="259"/>
            <ac:spMk id="5" creationId="{3D5D510F-FF86-4BA3-A3D8-86E1CA9902A8}"/>
          </ac:spMkLst>
        </pc:spChg>
        <pc:grpChg chg="mod">
          <ac:chgData name="Natalie" userId="9db2759a-096c-4afc-ab01-e3e0d82c7c1d" providerId="ADAL" clId="{BD202F8E-D65C-4652-9311-1FF209084846}" dt="2022-11-11T17:22:18.278" v="212" actId="1076"/>
          <ac:grpSpMkLst>
            <pc:docMk/>
            <pc:sldMk cId="321941002" sldId="259"/>
            <ac:grpSpMk id="8" creationId="{D40622EF-D6EA-664C-93FB-E369DE661A34}"/>
          </ac:grpSpMkLst>
        </pc:grpChg>
      </pc:sldChg>
      <pc:sldChg chg="delSp modSp del mod">
        <pc:chgData name="Natalie" userId="9db2759a-096c-4afc-ab01-e3e0d82c7c1d" providerId="ADAL" clId="{BD202F8E-D65C-4652-9311-1FF209084846}" dt="2022-09-30T17:24:55.830" v="8" actId="47"/>
        <pc:sldMkLst>
          <pc:docMk/>
          <pc:sldMk cId="3607203903" sldId="260"/>
        </pc:sldMkLst>
        <pc:spChg chg="mod">
          <ac:chgData name="Natalie" userId="9db2759a-096c-4afc-ab01-e3e0d82c7c1d" providerId="ADAL" clId="{BD202F8E-D65C-4652-9311-1FF209084846}" dt="2022-09-30T17:23:58.594" v="4" actId="207"/>
          <ac:spMkLst>
            <pc:docMk/>
            <pc:sldMk cId="3607203903" sldId="260"/>
            <ac:spMk id="4" creationId="{CCD032C7-9708-1349-964B-9F1FB6894360}"/>
          </ac:spMkLst>
        </pc:spChg>
        <pc:spChg chg="mod">
          <ac:chgData name="Natalie" userId="9db2759a-096c-4afc-ab01-e3e0d82c7c1d" providerId="ADAL" clId="{BD202F8E-D65C-4652-9311-1FF209084846}" dt="2022-09-30T17:24:02.179" v="6" actId="207"/>
          <ac:spMkLst>
            <pc:docMk/>
            <pc:sldMk cId="3607203903" sldId="260"/>
            <ac:spMk id="5" creationId="{6773905F-9243-1A4C-BA93-16C2053C844E}"/>
          </ac:spMkLst>
        </pc:spChg>
        <pc:spChg chg="del">
          <ac:chgData name="Natalie" userId="9db2759a-096c-4afc-ab01-e3e0d82c7c1d" providerId="ADAL" clId="{BD202F8E-D65C-4652-9311-1FF209084846}" dt="2022-09-30T17:23:55.705" v="3" actId="478"/>
          <ac:spMkLst>
            <pc:docMk/>
            <pc:sldMk cId="3607203903" sldId="260"/>
            <ac:spMk id="7" creationId="{25D7BF30-AAD3-A941-A159-A975EA5C6076}"/>
          </ac:spMkLst>
        </pc:spChg>
      </pc:sldChg>
      <pc:sldChg chg="addSp delSp modSp mod modAnim">
        <pc:chgData name="Natalie" userId="9db2759a-096c-4afc-ab01-e3e0d82c7c1d" providerId="ADAL" clId="{BD202F8E-D65C-4652-9311-1FF209084846}" dt="2022-11-11T17:19:30.843" v="201" actId="1076"/>
        <pc:sldMkLst>
          <pc:docMk/>
          <pc:sldMk cId="1292575669" sldId="261"/>
        </pc:sldMkLst>
        <pc:spChg chg="del mod">
          <ac:chgData name="Natalie" userId="9db2759a-096c-4afc-ab01-e3e0d82c7c1d" providerId="ADAL" clId="{BD202F8E-D65C-4652-9311-1FF209084846}" dt="2022-11-11T17:19:03.487" v="189" actId="478"/>
          <ac:spMkLst>
            <pc:docMk/>
            <pc:sldMk cId="1292575669" sldId="261"/>
            <ac:spMk id="2" creationId="{4D7A8FBD-D2BA-4985-857F-7406FEFFE5BE}"/>
          </ac:spMkLst>
        </pc:spChg>
        <pc:spChg chg="mod">
          <ac:chgData name="Natalie" userId="9db2759a-096c-4afc-ab01-e3e0d82c7c1d" providerId="ADAL" clId="{BD202F8E-D65C-4652-9311-1FF209084846}" dt="2022-11-11T17:18:51.138" v="134"/>
          <ac:spMkLst>
            <pc:docMk/>
            <pc:sldMk cId="1292575669" sldId="261"/>
            <ac:spMk id="4" creationId="{9DA29843-FF37-D393-012D-E7C38D71DFCF}"/>
          </ac:spMkLst>
        </pc:spChg>
        <pc:spChg chg="mod">
          <ac:chgData name="Natalie" userId="9db2759a-096c-4afc-ab01-e3e0d82c7c1d" providerId="ADAL" clId="{BD202F8E-D65C-4652-9311-1FF209084846}" dt="2022-11-11T17:19:01.089" v="188" actId="20577"/>
          <ac:spMkLst>
            <pc:docMk/>
            <pc:sldMk cId="1292575669" sldId="261"/>
            <ac:spMk id="5" creationId="{D55F05BF-EEA1-8A55-0E36-E6A0B6F8DCB0}"/>
          </ac:spMkLst>
        </pc:spChg>
        <pc:grpChg chg="add mod">
          <ac:chgData name="Natalie" userId="9db2759a-096c-4afc-ab01-e3e0d82c7c1d" providerId="ADAL" clId="{BD202F8E-D65C-4652-9311-1FF209084846}" dt="2022-11-11T17:19:05.252" v="190" actId="1076"/>
          <ac:grpSpMkLst>
            <pc:docMk/>
            <pc:sldMk cId="1292575669" sldId="261"/>
            <ac:grpSpMk id="3" creationId="{607A5089-88E6-C94D-CF3C-B95009F44ED3}"/>
          </ac:grpSpMkLst>
        </pc:grpChg>
        <pc:picChg chg="add mod">
          <ac:chgData name="Natalie" userId="9db2759a-096c-4afc-ab01-e3e0d82c7c1d" providerId="ADAL" clId="{BD202F8E-D65C-4652-9311-1FF209084846}" dt="2022-11-11T17:19:30.843" v="201" actId="1076"/>
          <ac:picMkLst>
            <pc:docMk/>
            <pc:sldMk cId="1292575669" sldId="261"/>
            <ac:picMk id="7" creationId="{65D140F6-0859-EFAD-19FF-AA3E06126945}"/>
          </ac:picMkLst>
        </pc:picChg>
        <pc:picChg chg="add mod">
          <ac:chgData name="Natalie" userId="9db2759a-096c-4afc-ab01-e3e0d82c7c1d" providerId="ADAL" clId="{BD202F8E-D65C-4652-9311-1FF209084846}" dt="2022-11-11T17:19:26.763" v="198" actId="1076"/>
          <ac:picMkLst>
            <pc:docMk/>
            <pc:sldMk cId="1292575669" sldId="261"/>
            <ac:picMk id="11" creationId="{7D2AE7CF-5FCA-0663-FA3F-6ABC85D8E9C5}"/>
          </ac:picMkLst>
        </pc:picChg>
      </pc:sldChg>
      <pc:sldChg chg="modSp">
        <pc:chgData name="Natalie" userId="9db2759a-096c-4afc-ab01-e3e0d82c7c1d" providerId="ADAL" clId="{BD202F8E-D65C-4652-9311-1FF209084846}" dt="2022-10-29T17:01:07.502" v="62" actId="2711"/>
        <pc:sldMkLst>
          <pc:docMk/>
          <pc:sldMk cId="564496463" sldId="263"/>
        </pc:sldMkLst>
        <pc:spChg chg="mod">
          <ac:chgData name="Natalie" userId="9db2759a-096c-4afc-ab01-e3e0d82c7c1d" providerId="ADAL" clId="{BD202F8E-D65C-4652-9311-1FF209084846}" dt="2022-10-29T17:01:03.077" v="61" actId="2711"/>
          <ac:spMkLst>
            <pc:docMk/>
            <pc:sldMk cId="564496463" sldId="263"/>
            <ac:spMk id="2" creationId="{51075970-191B-7F48-9765-EB737CE49FF1}"/>
          </ac:spMkLst>
        </pc:spChg>
        <pc:spChg chg="mod">
          <ac:chgData name="Natalie" userId="9db2759a-096c-4afc-ab01-e3e0d82c7c1d" providerId="ADAL" clId="{BD202F8E-D65C-4652-9311-1FF209084846}" dt="2022-10-29T17:00:59.465" v="60" actId="2711"/>
          <ac:spMkLst>
            <pc:docMk/>
            <pc:sldMk cId="564496463" sldId="263"/>
            <ac:spMk id="5" creationId="{E1FA25E1-4F49-5544-A648-34957359E1F8}"/>
          </ac:spMkLst>
        </pc:spChg>
        <pc:spChg chg="mod">
          <ac:chgData name="Natalie" userId="9db2759a-096c-4afc-ab01-e3e0d82c7c1d" providerId="ADAL" clId="{BD202F8E-D65C-4652-9311-1FF209084846}" dt="2022-10-29T17:01:07.502" v="62" actId="2711"/>
          <ac:spMkLst>
            <pc:docMk/>
            <pc:sldMk cId="564496463" sldId="263"/>
            <ac:spMk id="8" creationId="{975CE416-A276-B14E-8ACF-F93031E38958}"/>
          </ac:spMkLst>
        </pc:spChg>
      </pc:sldChg>
      <pc:sldChg chg="del">
        <pc:chgData name="Natalie" userId="9db2759a-096c-4afc-ab01-e3e0d82c7c1d" providerId="ADAL" clId="{BD202F8E-D65C-4652-9311-1FF209084846}" dt="2022-09-30T17:23:53.280" v="2" actId="47"/>
        <pc:sldMkLst>
          <pc:docMk/>
          <pc:sldMk cId="3715015669" sldId="264"/>
        </pc:sldMkLst>
      </pc:sldChg>
      <pc:sldChg chg="del">
        <pc:chgData name="Natalie" userId="9db2759a-096c-4afc-ab01-e3e0d82c7c1d" providerId="ADAL" clId="{BD202F8E-D65C-4652-9311-1FF209084846}" dt="2022-09-30T17:23:51.638" v="1" actId="47"/>
        <pc:sldMkLst>
          <pc:docMk/>
          <pc:sldMk cId="2422997844" sldId="294"/>
        </pc:sldMkLst>
      </pc:sldChg>
      <pc:sldChg chg="addSp delSp modSp mod">
        <pc:chgData name="Natalie" userId="9db2759a-096c-4afc-ab01-e3e0d82c7c1d" providerId="ADAL" clId="{BD202F8E-D65C-4652-9311-1FF209084846}" dt="2022-11-11T17:17:16.588" v="104" actId="1076"/>
        <pc:sldMkLst>
          <pc:docMk/>
          <pc:sldMk cId="3298733822" sldId="480"/>
        </pc:sldMkLst>
        <pc:spChg chg="mod">
          <ac:chgData name="Natalie" userId="9db2759a-096c-4afc-ab01-e3e0d82c7c1d" providerId="ADAL" clId="{BD202F8E-D65C-4652-9311-1FF209084846}" dt="2022-11-11T17:17:09.082" v="102" actId="14100"/>
          <ac:spMkLst>
            <pc:docMk/>
            <pc:sldMk cId="3298733822" sldId="480"/>
            <ac:spMk id="4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0-29T17:00:49.643" v="58" actId="2711"/>
          <ac:spMkLst>
            <pc:docMk/>
            <pc:sldMk cId="3298733822" sldId="480"/>
            <ac:spMk id="5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0-29T17:02:32.723" v="83" actId="404"/>
          <ac:spMkLst>
            <pc:docMk/>
            <pc:sldMk cId="3298733822" sldId="480"/>
            <ac:spMk id="7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0-29T17:00:36.364" v="54" actId="2711"/>
          <ac:spMkLst>
            <pc:docMk/>
            <pc:sldMk cId="3298733822" sldId="480"/>
            <ac:spMk id="13" creationId="{06CB1DDE-AC27-F04F-983F-E9B881C6C64F}"/>
          </ac:spMkLst>
        </pc:spChg>
        <pc:grpChg chg="mod">
          <ac:chgData name="Natalie" userId="9db2759a-096c-4afc-ab01-e3e0d82c7c1d" providerId="ADAL" clId="{BD202F8E-D65C-4652-9311-1FF209084846}" dt="2022-11-11T17:16:56.946" v="97" actId="14100"/>
          <ac:grpSpMkLst>
            <pc:docMk/>
            <pc:sldMk cId="3298733822" sldId="480"/>
            <ac:grpSpMk id="25" creationId="{00000000-0000-0000-0000-000000000000}"/>
          </ac:grpSpMkLst>
        </pc:grpChg>
        <pc:picChg chg="add mod">
          <ac:chgData name="Natalie" userId="9db2759a-096c-4afc-ab01-e3e0d82c7c1d" providerId="ADAL" clId="{BD202F8E-D65C-4652-9311-1FF209084846}" dt="2022-11-11T17:17:16.588" v="104" actId="1076"/>
          <ac:picMkLst>
            <pc:docMk/>
            <pc:sldMk cId="3298733822" sldId="480"/>
            <ac:picMk id="2" creationId="{C3027465-7160-E78A-BC3A-B107B35F3B27}"/>
          </ac:picMkLst>
        </pc:picChg>
        <pc:picChg chg="del mod">
          <ac:chgData name="Natalie" userId="9db2759a-096c-4afc-ab01-e3e0d82c7c1d" providerId="ADAL" clId="{BD202F8E-D65C-4652-9311-1FF209084846}" dt="2022-11-11T17:17:13.348" v="103" actId="478"/>
          <ac:picMkLst>
            <pc:docMk/>
            <pc:sldMk cId="3298733822" sldId="480"/>
            <ac:picMk id="2050" creationId="{B3B1F171-5A77-D24E-8127-99BD1DF0CC0F}"/>
          </ac:picMkLst>
        </pc:picChg>
      </pc:sldChg>
      <pc:sldChg chg="del">
        <pc:chgData name="Natalie" userId="9db2759a-096c-4afc-ab01-e3e0d82c7c1d" providerId="ADAL" clId="{BD202F8E-D65C-4652-9311-1FF209084846}" dt="2022-09-30T17:23:48.940" v="0" actId="47"/>
        <pc:sldMkLst>
          <pc:docMk/>
          <pc:sldMk cId="776345295" sldId="482"/>
        </pc:sldMkLst>
      </pc:sldChg>
      <pc:sldChg chg="addSp delSp modSp add mod addAnim delAnim">
        <pc:chgData name="Natalie" userId="9db2759a-096c-4afc-ab01-e3e0d82c7c1d" providerId="ADAL" clId="{BD202F8E-D65C-4652-9311-1FF209084846}" dt="2022-11-11T17:18:06.413" v="121" actId="14100"/>
        <pc:sldMkLst>
          <pc:docMk/>
          <pc:sldMk cId="3651054256" sldId="487"/>
        </pc:sldMkLst>
        <pc:spChg chg="mod">
          <ac:chgData name="Natalie" userId="9db2759a-096c-4afc-ab01-e3e0d82c7c1d" providerId="ADAL" clId="{BD202F8E-D65C-4652-9311-1FF209084846}" dt="2022-11-11T17:17:32.089" v="108" actId="404"/>
          <ac:spMkLst>
            <pc:docMk/>
            <pc:sldMk cId="3651054256" sldId="487"/>
            <ac:spMk id="5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1-11T17:17:32.089" v="108" actId="404"/>
          <ac:spMkLst>
            <pc:docMk/>
            <pc:sldMk cId="3651054256" sldId="487"/>
            <ac:spMk id="6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0-29T17:01:24.297" v="67" actId="404"/>
          <ac:spMkLst>
            <pc:docMk/>
            <pc:sldMk cId="3651054256" sldId="487"/>
            <ac:spMk id="12" creationId="{EA4F3443-05C0-465D-944C-655F1B229B38}"/>
          </ac:spMkLst>
        </pc:spChg>
        <pc:spChg chg="mod">
          <ac:chgData name="Natalie" userId="9db2759a-096c-4afc-ab01-e3e0d82c7c1d" providerId="ADAL" clId="{BD202F8E-D65C-4652-9311-1FF209084846}" dt="2022-10-29T17:01:36.492" v="70" actId="404"/>
          <ac:spMkLst>
            <pc:docMk/>
            <pc:sldMk cId="3651054256" sldId="487"/>
            <ac:spMk id="13" creationId="{EA4F3443-05C0-465D-944C-655F1B229B38}"/>
          </ac:spMkLst>
        </pc:spChg>
        <pc:spChg chg="add del mod">
          <ac:chgData name="Natalie" userId="9db2759a-096c-4afc-ab01-e3e0d82c7c1d" providerId="ADAL" clId="{BD202F8E-D65C-4652-9311-1FF209084846}" dt="2022-10-29T17:01:41.327" v="71" actId="2711"/>
          <ac:spMkLst>
            <pc:docMk/>
            <pc:sldMk cId="3651054256" sldId="487"/>
            <ac:spMk id="16" creationId="{EA4F3443-05C0-465D-944C-655F1B229B38}"/>
          </ac:spMkLst>
        </pc:spChg>
        <pc:grpChg chg="mod">
          <ac:chgData name="Natalie" userId="9db2759a-096c-4afc-ab01-e3e0d82c7c1d" providerId="ADAL" clId="{BD202F8E-D65C-4652-9311-1FF209084846}" dt="2022-11-11T17:18:06.413" v="121" actId="14100"/>
          <ac:grpSpMkLst>
            <pc:docMk/>
            <pc:sldMk cId="3651054256" sldId="487"/>
            <ac:grpSpMk id="4" creationId="{00000000-0000-0000-0000-000000000000}"/>
          </ac:grpSpMkLst>
        </pc:grpChg>
        <pc:picChg chg="add mod">
          <ac:chgData name="Natalie" userId="9db2759a-096c-4afc-ab01-e3e0d82c7c1d" providerId="ADAL" clId="{BD202F8E-D65C-4652-9311-1FF209084846}" dt="2022-11-11T17:18:04.740" v="120" actId="1076"/>
          <ac:picMkLst>
            <pc:docMk/>
            <pc:sldMk cId="3651054256" sldId="487"/>
            <ac:picMk id="3" creationId="{11A0380A-7DA4-647D-2A8F-8CDDF6F7FC8B}"/>
          </ac:picMkLst>
        </pc:picChg>
        <pc:picChg chg="del">
          <ac:chgData name="Natalie" userId="9db2759a-096c-4afc-ab01-e3e0d82c7c1d" providerId="ADAL" clId="{BD202F8E-D65C-4652-9311-1FF209084846}" dt="2022-09-30T17:25:21.745" v="14" actId="478"/>
          <ac:picMkLst>
            <pc:docMk/>
            <pc:sldMk cId="3651054256" sldId="487"/>
            <ac:picMk id="3" creationId="{6FFE7030-C098-7922-FD1E-F2D27176ACEC}"/>
          </ac:picMkLst>
        </pc:picChg>
        <pc:picChg chg="add mod">
          <ac:chgData name="Natalie" userId="9db2759a-096c-4afc-ab01-e3e0d82c7c1d" providerId="ADAL" clId="{BD202F8E-D65C-4652-9311-1FF209084846}" dt="2022-09-30T17:25:41.777" v="39" actId="1076"/>
          <ac:picMkLst>
            <pc:docMk/>
            <pc:sldMk cId="3651054256" sldId="487"/>
            <ac:picMk id="7" creationId="{0C7C6A1D-0DA2-D2D6-A0BF-AC0452DA67D0}"/>
          </ac:picMkLst>
        </pc:picChg>
        <pc:picChg chg="mod">
          <ac:chgData name="Natalie" userId="9db2759a-096c-4afc-ab01-e3e0d82c7c1d" providerId="ADAL" clId="{BD202F8E-D65C-4652-9311-1FF209084846}" dt="2022-11-11T17:17:38.984" v="112" actId="1076"/>
          <ac:picMkLst>
            <pc:docMk/>
            <pc:sldMk cId="3651054256" sldId="487"/>
            <ac:picMk id="8" creationId="{00000000-0000-0000-0000-000000000000}"/>
          </ac:picMkLst>
        </pc:picChg>
        <pc:picChg chg="del mod">
          <ac:chgData name="Natalie" userId="9db2759a-096c-4afc-ab01-e3e0d82c7c1d" providerId="ADAL" clId="{BD202F8E-D65C-4652-9311-1FF209084846}" dt="2022-09-30T17:25:33.057" v="35" actId="478"/>
          <ac:picMkLst>
            <pc:docMk/>
            <pc:sldMk cId="3651054256" sldId="487"/>
            <ac:picMk id="3074" creationId="{00000000-0000-0000-0000-000000000000}"/>
          </ac:picMkLst>
        </pc:picChg>
      </pc:sldChg>
      <pc:sldChg chg="addSp delSp modSp add mod modAnim">
        <pc:chgData name="Natalie" userId="9db2759a-096c-4afc-ab01-e3e0d82c7c1d" providerId="ADAL" clId="{BD202F8E-D65C-4652-9311-1FF209084846}" dt="2022-11-11T17:18:30.645" v="129" actId="14100"/>
        <pc:sldMkLst>
          <pc:docMk/>
          <pc:sldMk cId="1112401658" sldId="488"/>
        </pc:sldMkLst>
        <pc:spChg chg="add mod">
          <ac:chgData name="Natalie" userId="9db2759a-096c-4afc-ab01-e3e0d82c7c1d" providerId="ADAL" clId="{BD202F8E-D65C-4652-9311-1FF209084846}" dt="2022-10-29T17:02:04.965" v="77" actId="2711"/>
          <ac:spMkLst>
            <pc:docMk/>
            <pc:sldMk cId="1112401658" sldId="488"/>
            <ac:spMk id="3" creationId="{612E4FD1-2009-E78E-A73F-32FFA01B8D94}"/>
          </ac:spMkLst>
        </pc:spChg>
        <pc:spChg chg="mod">
          <ac:chgData name="Natalie" userId="9db2759a-096c-4afc-ab01-e3e0d82c7c1d" providerId="ADAL" clId="{BD202F8E-D65C-4652-9311-1FF209084846}" dt="2022-10-29T17:02:00.677" v="76" actId="2711"/>
          <ac:spMkLst>
            <pc:docMk/>
            <pc:sldMk cId="1112401658" sldId="488"/>
            <ac:spMk id="6" creationId="{00000000-0000-0000-0000-000000000000}"/>
          </ac:spMkLst>
        </pc:spChg>
        <pc:spChg chg="del">
          <ac:chgData name="Natalie" userId="9db2759a-096c-4afc-ab01-e3e0d82c7c1d" providerId="ADAL" clId="{BD202F8E-D65C-4652-9311-1FF209084846}" dt="2022-09-30T17:25:51.170" v="42" actId="478"/>
          <ac:spMkLst>
            <pc:docMk/>
            <pc:sldMk cId="1112401658" sldId="488"/>
            <ac:spMk id="9" creationId="{00000000-0000-0000-0000-000000000000}"/>
          </ac:spMkLst>
        </pc:spChg>
        <pc:spChg chg="del">
          <ac:chgData name="Natalie" userId="9db2759a-096c-4afc-ab01-e3e0d82c7c1d" providerId="ADAL" clId="{BD202F8E-D65C-4652-9311-1FF209084846}" dt="2022-09-30T17:25:51.170" v="42" actId="478"/>
          <ac:spMkLst>
            <pc:docMk/>
            <pc:sldMk cId="1112401658" sldId="488"/>
            <ac:spMk id="10" creationId="{00000000-0000-0000-0000-000000000000}"/>
          </ac:spMkLst>
        </pc:spChg>
        <pc:spChg chg="mod">
          <ac:chgData name="Natalie" userId="9db2759a-096c-4afc-ab01-e3e0d82c7c1d" providerId="ADAL" clId="{BD202F8E-D65C-4652-9311-1FF209084846}" dt="2022-10-29T17:01:49.731" v="73" actId="404"/>
          <ac:spMkLst>
            <pc:docMk/>
            <pc:sldMk cId="1112401658" sldId="488"/>
            <ac:spMk id="12" creationId="{EA4F3443-05C0-465D-944C-655F1B229B38}"/>
          </ac:spMkLst>
        </pc:spChg>
        <pc:spChg chg="mod">
          <ac:chgData name="Natalie" userId="9db2759a-096c-4afc-ab01-e3e0d82c7c1d" providerId="ADAL" clId="{BD202F8E-D65C-4652-9311-1FF209084846}" dt="2022-10-29T17:01:56.322" v="75" actId="404"/>
          <ac:spMkLst>
            <pc:docMk/>
            <pc:sldMk cId="1112401658" sldId="488"/>
            <ac:spMk id="13" creationId="{EA4F3443-05C0-465D-944C-655F1B229B38}"/>
          </ac:spMkLst>
        </pc:spChg>
        <pc:picChg chg="add mod">
          <ac:chgData name="Natalie" userId="9db2759a-096c-4afc-ab01-e3e0d82c7c1d" providerId="ADAL" clId="{BD202F8E-D65C-4652-9311-1FF209084846}" dt="2022-11-11T17:18:17.236" v="125" actId="1076"/>
          <ac:picMkLst>
            <pc:docMk/>
            <pc:sldMk cId="1112401658" sldId="488"/>
            <ac:picMk id="9" creationId="{AD3A721C-1AD1-DF36-3AE7-FA5C81C9E084}"/>
          </ac:picMkLst>
        </pc:picChg>
        <pc:picChg chg="add mod">
          <ac:chgData name="Natalie" userId="9db2759a-096c-4afc-ab01-e3e0d82c7c1d" providerId="ADAL" clId="{BD202F8E-D65C-4652-9311-1FF209084846}" dt="2022-11-11T17:18:30.645" v="129" actId="14100"/>
          <ac:picMkLst>
            <pc:docMk/>
            <pc:sldMk cId="1112401658" sldId="488"/>
            <ac:picMk id="10" creationId="{6B7602A4-468E-F569-7856-9181015ADC4D}"/>
          </ac:picMkLst>
        </pc:picChg>
        <pc:picChg chg="add mod">
          <ac:chgData name="Natalie" userId="9db2759a-096c-4afc-ab01-e3e0d82c7c1d" providerId="ADAL" clId="{BD202F8E-D65C-4652-9311-1FF209084846}" dt="2022-09-30T17:25:56.806" v="45" actId="1076"/>
          <ac:picMkLst>
            <pc:docMk/>
            <pc:sldMk cId="1112401658" sldId="488"/>
            <ac:picMk id="11" creationId="{98780F16-F670-06C9-96D9-250B8506A5A4}"/>
          </ac:picMkLst>
        </pc:picChg>
        <pc:picChg chg="del">
          <ac:chgData name="Natalie" userId="9db2759a-096c-4afc-ab01-e3e0d82c7c1d" providerId="ADAL" clId="{BD202F8E-D65C-4652-9311-1FF209084846}" dt="2022-09-30T17:25:51.170" v="42" actId="478"/>
          <ac:picMkLst>
            <pc:docMk/>
            <pc:sldMk cId="1112401658" sldId="488"/>
            <ac:picMk id="17" creationId="{E746E273-216E-8824-2EBD-35F1538A5EA5}"/>
          </ac:picMkLst>
        </pc:picChg>
      </pc:sldChg>
      <pc:sldChg chg="addSp delSp modSp new mod">
        <pc:chgData name="Natalie" userId="9db2759a-096c-4afc-ab01-e3e0d82c7c1d" providerId="ADAL" clId="{BD202F8E-D65C-4652-9311-1FF209084846}" dt="2022-11-11T17:22:09.690" v="211" actId="14100"/>
        <pc:sldMkLst>
          <pc:docMk/>
          <pc:sldMk cId="4177036679" sldId="489"/>
        </pc:sldMkLst>
        <pc:spChg chg="del">
          <ac:chgData name="Natalie" userId="9db2759a-096c-4afc-ab01-e3e0d82c7c1d" providerId="ADAL" clId="{BD202F8E-D65C-4652-9311-1FF209084846}" dt="2022-11-11T17:21:50.990" v="203" actId="478"/>
          <ac:spMkLst>
            <pc:docMk/>
            <pc:sldMk cId="4177036679" sldId="489"/>
            <ac:spMk id="2" creationId="{26BAEA70-3FEB-2E50-D3DE-3FAA9E141169}"/>
          </ac:spMkLst>
        </pc:spChg>
        <pc:spChg chg="del">
          <ac:chgData name="Natalie" userId="9db2759a-096c-4afc-ab01-e3e0d82c7c1d" providerId="ADAL" clId="{BD202F8E-D65C-4652-9311-1FF209084846}" dt="2022-11-11T17:21:51.491" v="204" actId="478"/>
          <ac:spMkLst>
            <pc:docMk/>
            <pc:sldMk cId="4177036679" sldId="489"/>
            <ac:spMk id="3" creationId="{5CE6EC51-717A-D159-E528-5B64B680251F}"/>
          </ac:spMkLst>
        </pc:spChg>
        <pc:picChg chg="add mod">
          <ac:chgData name="Natalie" userId="9db2759a-096c-4afc-ab01-e3e0d82c7c1d" providerId="ADAL" clId="{BD202F8E-D65C-4652-9311-1FF209084846}" dt="2022-11-11T17:22:04.801" v="208" actId="1076"/>
          <ac:picMkLst>
            <pc:docMk/>
            <pc:sldMk cId="4177036679" sldId="489"/>
            <ac:picMk id="4" creationId="{8EDD3F4D-7BF6-82D4-68DC-E76C48DE7EB2}"/>
          </ac:picMkLst>
        </pc:picChg>
        <pc:picChg chg="add mod">
          <ac:chgData name="Natalie" userId="9db2759a-096c-4afc-ab01-e3e0d82c7c1d" providerId="ADAL" clId="{BD202F8E-D65C-4652-9311-1FF209084846}" dt="2022-11-11T17:22:09.690" v="211" actId="14100"/>
          <ac:picMkLst>
            <pc:docMk/>
            <pc:sldMk cId="4177036679" sldId="489"/>
            <ac:picMk id="5" creationId="{06BB6DD4-90BF-0AFE-FFD8-0D372EDFA308}"/>
          </ac:picMkLst>
        </pc:picChg>
      </pc:sldChg>
      <pc:sldChg chg="new mod setBg modShow">
        <pc:chgData name="Natalie" userId="9db2759a-096c-4afc-ab01-e3e0d82c7c1d" providerId="ADAL" clId="{BD202F8E-D65C-4652-9311-1FF209084846}" dt="2022-11-19T16:50:11.723" v="224"/>
        <pc:sldMkLst>
          <pc:docMk/>
          <pc:sldMk cId="72378809" sldId="490"/>
        </pc:sldMkLst>
      </pc:sldChg>
      <pc:sldChg chg="add setBg">
        <pc:chgData name="Natalie" userId="9db2759a-096c-4afc-ab01-e3e0d82c7c1d" providerId="ADAL" clId="{BD202F8E-D65C-4652-9311-1FF209084846}" dt="2022-11-19T16:50:00.383" v="223"/>
        <pc:sldMkLst>
          <pc:docMk/>
          <pc:sldMk cId="4158972480" sldId="504"/>
        </pc:sldMkLst>
      </pc:sldChg>
      <pc:sldMasterChg chg="setBg modSldLayout">
        <pc:chgData name="Natalie" userId="9db2759a-096c-4afc-ab01-e3e0d82c7c1d" providerId="ADAL" clId="{BD202F8E-D65C-4652-9311-1FF209084846}" dt="2022-11-19T16:50:00.383" v="223"/>
        <pc:sldMasterMkLst>
          <pc:docMk/>
          <pc:sldMasterMk cId="2988045721" sldId="2147483660"/>
        </pc:sldMasterMkLst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1452838639" sldId="2147483661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2966009197" sldId="2147483662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1014775418" sldId="2147483663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3883543813" sldId="2147483664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4031204787" sldId="2147483665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2438481134" sldId="2147483666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1568580458" sldId="2147483667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207695523" sldId="2147483668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1501137554" sldId="2147483669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2261034767" sldId="2147483670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2988045721" sldId="2147483660"/>
            <pc:sldLayoutMk cId="1535186567" sldId="2147483671"/>
          </pc:sldLayoutMkLst>
        </pc:sldLayoutChg>
      </pc:sldMasterChg>
      <pc:sldMasterChg chg="setBg modSldLayout">
        <pc:chgData name="Natalie" userId="9db2759a-096c-4afc-ab01-e3e0d82c7c1d" providerId="ADAL" clId="{BD202F8E-D65C-4652-9311-1FF209084846}" dt="2022-11-19T16:50:00.383" v="223"/>
        <pc:sldMasterMkLst>
          <pc:docMk/>
          <pc:sldMasterMk cId="3365032787" sldId="2147483672"/>
        </pc:sldMasterMkLst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3101852321" sldId="2147483673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3469778773" sldId="2147483674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3293231050" sldId="2147483675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3248691988" sldId="2147483676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1103935015" sldId="2147483677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3577631811" sldId="2147483678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2746069185" sldId="2147483679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867471619" sldId="2147483680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3902148016" sldId="2147483681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1931992766" sldId="2147483682"/>
          </pc:sldLayoutMkLst>
        </pc:sldLayoutChg>
        <pc:sldLayoutChg chg="setBg">
          <pc:chgData name="Natalie" userId="9db2759a-096c-4afc-ab01-e3e0d82c7c1d" providerId="ADAL" clId="{BD202F8E-D65C-4652-9311-1FF209084846}" dt="2022-11-19T16:50:00.383" v="223"/>
          <pc:sldLayoutMkLst>
            <pc:docMk/>
            <pc:sldMasterMk cId="3365032787" sldId="2147483672"/>
            <pc:sldLayoutMk cId="2172133646" sldId="214748368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B350C8-7811-4C89-8954-6CA3EDE6668E}" type="datetimeFigureOut">
              <a:rPr lang="en-GB" smtClean="0"/>
              <a:t>26/01/2024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51F6B6-DB19-45A5-83DC-3AB19A205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693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06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C80439-1DDD-744B-B1F3-90ED6E6D8810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0644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4368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WAGOLL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F6B6-DB19-45A5-83DC-3AB19A2057F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14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WAGOLL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F6B6-DB19-45A5-83DC-3AB19A2057F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1884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WAGOLL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F6B6-DB19-45A5-83DC-3AB19A2057F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316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WAGOLL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F6B6-DB19-45A5-83DC-3AB19A2057F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7694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WAGOLL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F6B6-DB19-45A5-83DC-3AB19A2057F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299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WAGOLL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F6B6-DB19-45A5-83DC-3AB19A2057F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30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WAGOLL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F6B6-DB19-45A5-83DC-3AB19A2057F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10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838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009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775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543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204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481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580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95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137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034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186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6B0E8-1024-41B8-80FA-2205704DCC7E}" type="datetimeFigureOut">
              <a:rPr lang="en-GB" smtClean="0"/>
              <a:pPr/>
              <a:t>26/01/2024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7E541-3295-4703-90F0-D34A99AED7E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1B3619-48E8-47D0-93C9-28D0689FA9B6}"/>
              </a:ext>
            </a:extLst>
          </p:cNvPr>
          <p:cNvSpPr txBox="1"/>
          <p:nvPr userDrawn="1"/>
        </p:nvSpPr>
        <p:spPr>
          <a:xfrm>
            <a:off x="8192455" y="6334780"/>
            <a:ext cx="1954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>
                <a:solidFill>
                  <a:srgbClr val="7B7FBC"/>
                </a:solidFill>
                <a:latin typeface="Corbel" panose="020B0503020204020204" pitchFamily="34" charset="0"/>
              </a:rPr>
              <a:t>R</a:t>
            </a:r>
            <a:r>
              <a:rPr lang="en-GB" sz="2800" b="1">
                <a:solidFill>
                  <a:srgbClr val="A2A5CF"/>
                </a:solidFill>
                <a:latin typeface="Corbel" panose="020B0503020204020204" pitchFamily="34" charset="0"/>
              </a:rPr>
              <a:t>eady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56C6C2-9E63-490C-A70B-84F3E2695BD7}"/>
              </a:ext>
            </a:extLst>
          </p:cNvPr>
          <p:cNvSpPr txBox="1"/>
          <p:nvPr userDrawn="1"/>
        </p:nvSpPr>
        <p:spPr>
          <a:xfrm>
            <a:off x="3861443" y="6334780"/>
            <a:ext cx="2802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>
                <a:solidFill>
                  <a:srgbClr val="7B7FBC"/>
                </a:solidFill>
                <a:latin typeface="Corbel" panose="020B0503020204020204" pitchFamily="34" charset="0"/>
              </a:rPr>
              <a:t>R</a:t>
            </a:r>
            <a:r>
              <a:rPr lang="en-GB" sz="2800" b="1">
                <a:solidFill>
                  <a:srgbClr val="A2A5CF"/>
                </a:solidFill>
                <a:latin typeface="Corbel" panose="020B0503020204020204" pitchFamily="34" charset="0"/>
              </a:rPr>
              <a:t>espectful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18B9D5-A45B-49DC-AE52-488EA9D4EBB5}"/>
              </a:ext>
            </a:extLst>
          </p:cNvPr>
          <p:cNvSpPr txBox="1"/>
          <p:nvPr userDrawn="1"/>
        </p:nvSpPr>
        <p:spPr>
          <a:xfrm>
            <a:off x="6240633" y="6339098"/>
            <a:ext cx="2219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>
                <a:solidFill>
                  <a:srgbClr val="7B7FBC"/>
                </a:solidFill>
                <a:latin typeface="Corbel" panose="020B0503020204020204" pitchFamily="34" charset="0"/>
              </a:rPr>
              <a:t>R</a:t>
            </a:r>
            <a:r>
              <a:rPr lang="en-GB" sz="2800" b="1">
                <a:solidFill>
                  <a:srgbClr val="A2A5CF"/>
                </a:solidFill>
                <a:latin typeface="Corbel" panose="020B0503020204020204" pitchFamily="34" charset="0"/>
              </a:rPr>
              <a:t>esilient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3314FF-4912-4BF4-8539-087BEBADF006}"/>
              </a:ext>
            </a:extLst>
          </p:cNvPr>
          <p:cNvSpPr txBox="1"/>
          <p:nvPr userDrawn="1"/>
        </p:nvSpPr>
        <p:spPr>
          <a:xfrm>
            <a:off x="28227" y="6334780"/>
            <a:ext cx="4241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>
                <a:solidFill>
                  <a:srgbClr val="7B7FBC"/>
                </a:solidFill>
                <a:latin typeface="Corbel" panose="020B0503020204020204" pitchFamily="34" charset="0"/>
              </a:rPr>
              <a:t>E</a:t>
            </a:r>
            <a:r>
              <a:rPr lang="en-GB" sz="2800" b="1">
                <a:solidFill>
                  <a:srgbClr val="A2A5CF"/>
                </a:solidFill>
                <a:latin typeface="Corbel" panose="020B0503020204020204" pitchFamily="34" charset="0"/>
              </a:rPr>
              <a:t>xpect </a:t>
            </a:r>
            <a:r>
              <a:rPr lang="en-GB" sz="2800" b="1">
                <a:solidFill>
                  <a:srgbClr val="7B7FBC"/>
                </a:solidFill>
                <a:latin typeface="Corbel" panose="020B0503020204020204" pitchFamily="34" charset="0"/>
              </a:rPr>
              <a:t>E</a:t>
            </a:r>
            <a:r>
              <a:rPr lang="en-GB" sz="2800" b="1">
                <a:solidFill>
                  <a:srgbClr val="A2A5CF"/>
                </a:solidFill>
                <a:latin typeface="Corbel" panose="020B0503020204020204" pitchFamily="34" charset="0"/>
              </a:rPr>
              <a:t>xcellence</a:t>
            </a:r>
          </a:p>
        </p:txBody>
      </p:sp>
    </p:spTree>
    <p:extLst>
      <p:ext uri="{BB962C8B-B14F-4D97-AF65-F5344CB8AC3E}">
        <p14:creationId xmlns:p14="http://schemas.microsoft.com/office/powerpoint/2010/main" val="29880457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saxhistory.weebly.com/" TargetMode="Externa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4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648929" y="260648"/>
            <a:ext cx="11151773" cy="1368152"/>
            <a:chOff x="0" y="260648"/>
            <a:chExt cx="8784976" cy="1368152"/>
          </a:xfrm>
        </p:grpSpPr>
        <p:sp>
          <p:nvSpPr>
            <p:cNvPr id="6" name="Rounded Rectangle 5"/>
            <p:cNvSpPr/>
            <p:nvPr/>
          </p:nvSpPr>
          <p:spPr>
            <a:xfrm>
              <a:off x="0" y="26064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51520" y="260648"/>
              <a:ext cx="84614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pic>
        <p:nvPicPr>
          <p:cNvPr id="12" name="Picture 11" descr="http://southaxholmeacademy.co.uk/images/logos/southAxholmeLogo.jpg"/>
          <p:cNvPicPr/>
          <p:nvPr/>
        </p:nvPicPr>
        <p:blipFill>
          <a:blip r:embed="rId3" cstate="print">
            <a:clrChange>
              <a:clrFrom>
                <a:srgbClr val="FBFBFD"/>
              </a:clrFrom>
              <a:clrTo>
                <a:srgbClr val="FBFB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839450" y="6181725"/>
            <a:ext cx="13525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6CB1DDE-AC27-F04F-983F-E9B881C6C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350867"/>
            <a:ext cx="10985601" cy="1143000"/>
          </a:xfrm>
          <a:noFill/>
          <a:ln w="38100">
            <a:noFill/>
          </a:ln>
        </p:spPr>
        <p:txBody>
          <a:bodyPr>
            <a:noAutofit/>
          </a:bodyPr>
          <a:lstStyle/>
          <a:p>
            <a:r>
              <a:rPr lang="en-GB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How to  revise in history</a:t>
            </a:r>
            <a:endParaRPr lang="en-GB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Dyslexic" panose="00000500000000000000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160" y="2189148"/>
            <a:ext cx="11009309" cy="3432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9873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2879" y="137808"/>
            <a:ext cx="11809463" cy="1008821"/>
            <a:chOff x="-99645" y="137808"/>
            <a:chExt cx="8784976" cy="1368152"/>
          </a:xfrm>
        </p:grpSpPr>
        <p:sp>
          <p:nvSpPr>
            <p:cNvPr id="5" name="Rounded Rectangle 4"/>
            <p:cNvSpPr/>
            <p:nvPr/>
          </p:nvSpPr>
          <p:spPr>
            <a:xfrm>
              <a:off x="-99645" y="13780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6657" y="396033"/>
              <a:ext cx="6936841" cy="960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The History</a:t>
              </a:r>
              <a:r>
                <a:rPr kumimoji="0" lang="en-GB" sz="4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 Website…</a:t>
              </a:r>
              <a:endPara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OpenDyslexic" panose="00000500000000000000" pitchFamily="50" charset="0"/>
              </a:endParaRPr>
            </a:p>
          </p:txBody>
        </p:sp>
      </p:grpSp>
      <p:sp>
        <p:nvSpPr>
          <p:cNvPr id="2" name="AutoShape 4" descr="Digory Doodles Regular"/>
          <p:cNvSpPr>
            <a:spLocks noChangeAspect="1" noChangeArrowheads="1"/>
          </p:cNvSpPr>
          <p:nvPr/>
        </p:nvSpPr>
        <p:spPr bwMode="auto">
          <a:xfrm>
            <a:off x="63500" y="-136525"/>
            <a:ext cx="159379" cy="15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8446" y="341342"/>
            <a:ext cx="957633" cy="602800"/>
          </a:xfrm>
          <a:prstGeom prst="rect">
            <a:avLst/>
          </a:prstGeom>
        </p:spPr>
      </p:pic>
      <p:pic>
        <p:nvPicPr>
          <p:cNvPr id="1026" name="Picture 2" descr="Signpost Success Stock Illustrations – 4,648 Signpost Success Stock  Illustrations, Vectors &amp; Clipart - Dreams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79" y="1261583"/>
            <a:ext cx="3242992" cy="4864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741532" y="1563018"/>
            <a:ext cx="777777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OpenDyslexic" panose="00000500000000000000" pitchFamily="50" charset="0"/>
                <a:hlinkClick r:id="rId5"/>
              </a:rPr>
              <a:t>https://saxhistory.weebly.com</a:t>
            </a:r>
            <a:r>
              <a:rPr lang="en-GB" sz="3600" dirty="0" smtClean="0">
                <a:latin typeface="OpenDyslexic" panose="00000500000000000000" pitchFamily="50" charset="0"/>
                <a:hlinkClick r:id="rId5"/>
              </a:rPr>
              <a:t>/</a:t>
            </a:r>
            <a:endParaRPr lang="en-GB" sz="3600" dirty="0" smtClean="0">
              <a:latin typeface="OpenDyslexic" panose="00000500000000000000" pitchFamily="50" charset="0"/>
            </a:endParaRPr>
          </a:p>
          <a:p>
            <a:endParaRPr lang="en-GB" sz="3600" dirty="0">
              <a:latin typeface="OpenDyslexic" panose="00000500000000000000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2688" y="2372716"/>
            <a:ext cx="8363391" cy="3753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507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2879" y="137808"/>
            <a:ext cx="11809463" cy="1008821"/>
            <a:chOff x="-99645" y="137808"/>
            <a:chExt cx="8784976" cy="1368152"/>
          </a:xfrm>
        </p:grpSpPr>
        <p:sp>
          <p:nvSpPr>
            <p:cNvPr id="5" name="Rounded Rectangle 4"/>
            <p:cNvSpPr/>
            <p:nvPr/>
          </p:nvSpPr>
          <p:spPr>
            <a:xfrm>
              <a:off x="-99645" y="13780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6657" y="396033"/>
              <a:ext cx="6936841" cy="960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TEAMS Revision</a:t>
              </a:r>
              <a:r>
                <a:rPr kumimoji="0" lang="en-GB" sz="4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 Folder…</a:t>
              </a:r>
              <a:endPara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OpenDyslexic" panose="00000500000000000000" pitchFamily="50" charset="0"/>
              </a:endParaRPr>
            </a:p>
          </p:txBody>
        </p:sp>
      </p:grpSp>
      <p:sp>
        <p:nvSpPr>
          <p:cNvPr id="2" name="AutoShape 4" descr="Digory Doodles Regular"/>
          <p:cNvSpPr>
            <a:spLocks noChangeAspect="1" noChangeArrowheads="1"/>
          </p:cNvSpPr>
          <p:nvPr/>
        </p:nvSpPr>
        <p:spPr bwMode="auto">
          <a:xfrm>
            <a:off x="63500" y="-136525"/>
            <a:ext cx="159379" cy="15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8446" y="341342"/>
            <a:ext cx="957633" cy="602800"/>
          </a:xfrm>
          <a:prstGeom prst="rect">
            <a:avLst/>
          </a:prstGeom>
        </p:spPr>
      </p:pic>
      <p:pic>
        <p:nvPicPr>
          <p:cNvPr id="1026" name="Picture 2" descr="Signpost Success Stock Illustrations – 4,648 Signpost Success Stock  Illustrations, Vectors &amp; Clipart - Dreams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79" y="1261583"/>
            <a:ext cx="3242992" cy="4864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5917" y="1469429"/>
            <a:ext cx="7897327" cy="44487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5916" y="1431324"/>
            <a:ext cx="7897327" cy="44869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5915" y="1358899"/>
            <a:ext cx="7897328" cy="44773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5916" y="1337034"/>
            <a:ext cx="7897327" cy="44869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95914" y="1431324"/>
            <a:ext cx="7834268" cy="4392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95913" y="1431323"/>
            <a:ext cx="7861168" cy="4392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63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2879" y="137808"/>
            <a:ext cx="11809463" cy="1008821"/>
            <a:chOff x="-99645" y="137808"/>
            <a:chExt cx="8784976" cy="1368152"/>
          </a:xfrm>
        </p:grpSpPr>
        <p:sp>
          <p:nvSpPr>
            <p:cNvPr id="5" name="Rounded Rectangle 4"/>
            <p:cNvSpPr/>
            <p:nvPr/>
          </p:nvSpPr>
          <p:spPr>
            <a:xfrm>
              <a:off x="-99645" y="13780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99645" y="396033"/>
              <a:ext cx="7853143" cy="7095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How to revise history</a:t>
              </a:r>
              <a:r>
                <a:rPr kumimoji="0" lang="en-GB" sz="28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… Practise exam questions</a:t>
              </a:r>
              <a:endPara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OpenDyslexic" panose="00000500000000000000" pitchFamily="50" charset="0"/>
              </a:endParaRPr>
            </a:p>
          </p:txBody>
        </p:sp>
      </p:grpSp>
      <p:sp>
        <p:nvSpPr>
          <p:cNvPr id="2" name="AutoShape 4" descr="Digory Doodles Regular"/>
          <p:cNvSpPr>
            <a:spLocks noChangeAspect="1" noChangeArrowheads="1"/>
          </p:cNvSpPr>
          <p:nvPr/>
        </p:nvSpPr>
        <p:spPr bwMode="auto">
          <a:xfrm>
            <a:off x="63500" y="-136525"/>
            <a:ext cx="159379" cy="15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8446" y="341342"/>
            <a:ext cx="957633" cy="602800"/>
          </a:xfrm>
          <a:prstGeom prst="rect">
            <a:avLst/>
          </a:prstGeom>
        </p:spPr>
      </p:pic>
      <p:pic>
        <p:nvPicPr>
          <p:cNvPr id="1026" name="Picture 2" descr="Signpost Success Stock Illustrations – 4,648 Signpost Success Stock  Illustrations, Vectors &amp; Clipart - Dreams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79" y="1261583"/>
            <a:ext cx="3242992" cy="4864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5672" y="1481957"/>
            <a:ext cx="8141732" cy="464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20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2879" y="137808"/>
            <a:ext cx="11809463" cy="1008821"/>
            <a:chOff x="-99645" y="137808"/>
            <a:chExt cx="8784976" cy="1368152"/>
          </a:xfrm>
        </p:grpSpPr>
        <p:sp>
          <p:nvSpPr>
            <p:cNvPr id="5" name="Rounded Rectangle 4"/>
            <p:cNvSpPr/>
            <p:nvPr/>
          </p:nvSpPr>
          <p:spPr>
            <a:xfrm>
              <a:off x="-99645" y="13780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99645" y="396033"/>
              <a:ext cx="7853143" cy="7095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How to revise history</a:t>
              </a:r>
              <a:r>
                <a:rPr kumimoji="0" lang="en-GB" sz="28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… Flash cards</a:t>
              </a:r>
              <a:endPara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OpenDyslexic" panose="00000500000000000000" pitchFamily="50" charset="0"/>
              </a:endParaRPr>
            </a:p>
          </p:txBody>
        </p:sp>
      </p:grpSp>
      <p:sp>
        <p:nvSpPr>
          <p:cNvPr id="2" name="AutoShape 4" descr="Digory Doodles Regular"/>
          <p:cNvSpPr>
            <a:spLocks noChangeAspect="1" noChangeArrowheads="1"/>
          </p:cNvSpPr>
          <p:nvPr/>
        </p:nvSpPr>
        <p:spPr bwMode="auto">
          <a:xfrm>
            <a:off x="63500" y="-136525"/>
            <a:ext cx="159379" cy="15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8446" y="341342"/>
            <a:ext cx="957633" cy="602800"/>
          </a:xfrm>
          <a:prstGeom prst="rect">
            <a:avLst/>
          </a:prstGeom>
        </p:spPr>
      </p:pic>
      <p:pic>
        <p:nvPicPr>
          <p:cNvPr id="1026" name="Picture 2" descr="Signpost Success Stock Illustrations – 4,648 Signpost Success Stock  Illustrations, Vectors &amp; Clipart - Dreams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79" y="1261583"/>
            <a:ext cx="3242992" cy="4864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3059" y="1445640"/>
            <a:ext cx="4203548" cy="436522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63795" y="1417090"/>
            <a:ext cx="358385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Write the topic on one side of the flash card and then break down the content in to no more than 5 bullet points on the other side.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Use highlighters for key details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Read and re-read them as many times as you feel you need to. </a:t>
            </a:r>
            <a:endParaRPr lang="en-GB" sz="2000" dirty="0">
              <a:solidFill>
                <a:schemeClr val="bg1"/>
              </a:solidFill>
              <a:latin typeface="OpenDyslexic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52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2879" y="137808"/>
            <a:ext cx="11809463" cy="1008821"/>
            <a:chOff x="-99645" y="137808"/>
            <a:chExt cx="8784976" cy="1368152"/>
          </a:xfrm>
        </p:grpSpPr>
        <p:sp>
          <p:nvSpPr>
            <p:cNvPr id="5" name="Rounded Rectangle 4"/>
            <p:cNvSpPr/>
            <p:nvPr/>
          </p:nvSpPr>
          <p:spPr>
            <a:xfrm>
              <a:off x="-99645" y="13780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99645" y="396033"/>
              <a:ext cx="7853143" cy="7095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How to revise history</a:t>
              </a:r>
              <a:r>
                <a:rPr kumimoji="0" lang="en-GB" sz="28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… Mind maps</a:t>
              </a:r>
              <a:endPara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OpenDyslexic" panose="00000500000000000000" pitchFamily="50" charset="0"/>
              </a:endParaRPr>
            </a:p>
          </p:txBody>
        </p:sp>
      </p:grpSp>
      <p:sp>
        <p:nvSpPr>
          <p:cNvPr id="2" name="AutoShape 4" descr="Digory Doodles Regular"/>
          <p:cNvSpPr>
            <a:spLocks noChangeAspect="1" noChangeArrowheads="1"/>
          </p:cNvSpPr>
          <p:nvPr/>
        </p:nvSpPr>
        <p:spPr bwMode="auto">
          <a:xfrm>
            <a:off x="63500" y="-136525"/>
            <a:ext cx="159379" cy="15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8446" y="341342"/>
            <a:ext cx="957633" cy="602800"/>
          </a:xfrm>
          <a:prstGeom prst="rect">
            <a:avLst/>
          </a:prstGeom>
        </p:spPr>
      </p:pic>
      <p:pic>
        <p:nvPicPr>
          <p:cNvPr id="1026" name="Picture 2" descr="Signpost Success Stock Illustrations – 4,648 Signpost Success Stock  Illustrations, Vectors &amp; Clipart - Dreams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79" y="1261583"/>
            <a:ext cx="3242992" cy="4864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465871" y="1574917"/>
            <a:ext cx="358385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You could aim to revise a particular topic theme.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  <a:latin typeface="OpenDyslexic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Break it down into different factors. </a:t>
            </a:r>
            <a:r>
              <a:rPr lang="en-GB" dirty="0" err="1" smtClean="0">
                <a:solidFill>
                  <a:schemeClr val="bg1"/>
                </a:solidFill>
                <a:latin typeface="OpenDyslexic" panose="00000500000000000000" pitchFamily="50" charset="0"/>
              </a:rPr>
              <a:t>Eg</a:t>
            </a:r>
            <a:r>
              <a:rPr lang="en-GB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: Increase in witchcraft: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Matthew Hopkins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Civil War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Changing attitudes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Monarchy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  <a:latin typeface="OpenDyslexic" panose="00000500000000000000" pitchFamily="50" charset="0"/>
            </a:endParaRP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In one colour, write what you can remember and then get your notes and upgrade in another colour.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1818" y="1417090"/>
            <a:ext cx="4514659" cy="4682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181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2879" y="137808"/>
            <a:ext cx="11809463" cy="1008821"/>
            <a:chOff x="-99645" y="137808"/>
            <a:chExt cx="8784976" cy="1368152"/>
          </a:xfrm>
        </p:grpSpPr>
        <p:sp>
          <p:nvSpPr>
            <p:cNvPr id="5" name="Rounded Rectangle 4"/>
            <p:cNvSpPr/>
            <p:nvPr/>
          </p:nvSpPr>
          <p:spPr>
            <a:xfrm>
              <a:off x="-99645" y="13780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99645" y="396033"/>
              <a:ext cx="7853143" cy="7095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How to revise history</a:t>
              </a:r>
              <a:r>
                <a:rPr kumimoji="0" lang="en-GB" sz="28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… Timelines</a:t>
              </a:r>
              <a:endPara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OpenDyslexic" panose="00000500000000000000" pitchFamily="50" charset="0"/>
              </a:endParaRPr>
            </a:p>
          </p:txBody>
        </p:sp>
      </p:grpSp>
      <p:sp>
        <p:nvSpPr>
          <p:cNvPr id="2" name="AutoShape 4" descr="Digory Doodles Regular"/>
          <p:cNvSpPr>
            <a:spLocks noChangeAspect="1" noChangeArrowheads="1"/>
          </p:cNvSpPr>
          <p:nvPr/>
        </p:nvSpPr>
        <p:spPr bwMode="auto">
          <a:xfrm>
            <a:off x="63500" y="-136525"/>
            <a:ext cx="159379" cy="15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8446" y="341342"/>
            <a:ext cx="957633" cy="602800"/>
          </a:xfrm>
          <a:prstGeom prst="rect">
            <a:avLst/>
          </a:prstGeom>
        </p:spPr>
      </p:pic>
      <p:pic>
        <p:nvPicPr>
          <p:cNvPr id="1026" name="Picture 2" descr="Signpost Success Stock Illustrations – 4,648 Signpost Success Stock  Illustrations, Vectors &amp; Clipart - Dreams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79" y="1261583"/>
            <a:ext cx="3242992" cy="4864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465871" y="1574917"/>
            <a:ext cx="35838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You could aim to revise a particular topic theme. </a:t>
            </a:r>
          </a:p>
          <a:p>
            <a:pPr lvl="1"/>
            <a:endParaRPr lang="en-GB" sz="2400" dirty="0">
              <a:solidFill>
                <a:schemeClr val="bg1"/>
              </a:solidFill>
              <a:latin typeface="OpenDyslexic" panose="00000500000000000000" pitchFamily="50" charset="0"/>
            </a:endParaRP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bg1"/>
                </a:solidFill>
                <a:latin typeface="OpenDyslexic" panose="00000500000000000000" pitchFamily="50" charset="0"/>
              </a:rPr>
              <a:t>In one colour, write what you can remember and then get your notes and upgrade in another colour.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4030" y="1337034"/>
            <a:ext cx="2958692" cy="30567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41012" y="3528474"/>
            <a:ext cx="3405067" cy="257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7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22879" y="137808"/>
            <a:ext cx="11809463" cy="1025698"/>
            <a:chOff x="-99645" y="137808"/>
            <a:chExt cx="8784976" cy="1391040"/>
          </a:xfrm>
        </p:grpSpPr>
        <p:sp>
          <p:nvSpPr>
            <p:cNvPr id="5" name="Rounded Rectangle 4"/>
            <p:cNvSpPr/>
            <p:nvPr/>
          </p:nvSpPr>
          <p:spPr>
            <a:xfrm>
              <a:off x="-99645" y="137808"/>
              <a:ext cx="8784976" cy="1368152"/>
            </a:xfrm>
            <a:prstGeom prst="roundRect">
              <a:avLst/>
            </a:prstGeom>
            <a:solidFill>
              <a:srgbClr val="9966FF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99645" y="234899"/>
              <a:ext cx="7853143" cy="1293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How to revise history</a:t>
              </a:r>
              <a:r>
                <a:rPr kumimoji="0" lang="en-GB" sz="28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OpenDyslexic" panose="00000500000000000000" pitchFamily="50" charset="0"/>
                </a:rPr>
                <a:t>… finding a technique that works for you…</a:t>
              </a:r>
              <a:endPara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OpenDyslexic" panose="00000500000000000000" pitchFamily="50" charset="0"/>
              </a:endParaRPr>
            </a:p>
          </p:txBody>
        </p:sp>
      </p:grpSp>
      <p:sp>
        <p:nvSpPr>
          <p:cNvPr id="2" name="AutoShape 4" descr="Digory Doodles Regular"/>
          <p:cNvSpPr>
            <a:spLocks noChangeAspect="1" noChangeArrowheads="1"/>
          </p:cNvSpPr>
          <p:nvPr/>
        </p:nvSpPr>
        <p:spPr bwMode="auto">
          <a:xfrm>
            <a:off x="63500" y="-136525"/>
            <a:ext cx="159379" cy="15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8446" y="341342"/>
            <a:ext cx="957633" cy="602800"/>
          </a:xfrm>
          <a:prstGeom prst="rect">
            <a:avLst/>
          </a:prstGeom>
        </p:spPr>
      </p:pic>
      <p:pic>
        <p:nvPicPr>
          <p:cNvPr id="1026" name="Picture 2" descr="Signpost Success Stock Illustrations – 4,648 Signpost Success Stock  Illustrations, Vectors &amp; Clipart - Dreams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79" y="1261583"/>
            <a:ext cx="3242992" cy="4864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1601" y="1261583"/>
            <a:ext cx="3429479" cy="49727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46810" y="1261583"/>
            <a:ext cx="3439005" cy="4925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72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odifiedby xmlns="eaff1878-c271-4814-910b-972278de832e">
      <UserInfo>
        <DisplayName/>
        <AccountId xsi:nil="true"/>
        <AccountType/>
      </UserInfo>
    </Modifiedby>
    <Date xmlns="eaff1878-c271-4814-910b-972278de832e" xsi:nil="true"/>
    <PaulaAtkinson xmlns="eaff1878-c271-4814-910b-972278de832e" xsi:nil="true"/>
    <lcf76f155ced4ddcb4097134ff3c332f xmlns="eaff1878-c271-4814-910b-972278de832e">
      <Terms xmlns="http://schemas.microsoft.com/office/infopath/2007/PartnerControls"/>
    </lcf76f155ced4ddcb4097134ff3c332f>
    <TaxCatchAll xmlns="23878cce-4ba3-47c9-bba2-802d2d60477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C91110BFB70D48A866BCD1DF60B5A5" ma:contentTypeVersion="22" ma:contentTypeDescription="Create a new document." ma:contentTypeScope="" ma:versionID="e1fdbe3f76f614060a1395b8ae0e5736">
  <xsd:schema xmlns:xsd="http://www.w3.org/2001/XMLSchema" xmlns:xs="http://www.w3.org/2001/XMLSchema" xmlns:p="http://schemas.microsoft.com/office/2006/metadata/properties" xmlns:ns2="23878cce-4ba3-47c9-bba2-802d2d604774" xmlns:ns3="eaff1878-c271-4814-910b-972278de832e" targetNamespace="http://schemas.microsoft.com/office/2006/metadata/properties" ma:root="true" ma:fieldsID="23a295f230513cb079d655cc6e43ad3b" ns2:_="" ns3:_="">
    <xsd:import namespace="23878cce-4ba3-47c9-bba2-802d2d604774"/>
    <xsd:import namespace="eaff1878-c271-4814-910b-972278de8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Date" minOccurs="0"/>
                <xsd:element ref="ns3:MediaServiceObjectDetectorVersions" minOccurs="0"/>
                <xsd:element ref="ns3:Modifiedby" minOccurs="0"/>
                <xsd:element ref="ns3:MediaServiceSearchProperties" minOccurs="0"/>
                <xsd:element ref="ns3:MediaServiceBillingMetadata" minOccurs="0"/>
                <xsd:element ref="ns3:PaulaAtkins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878cce-4ba3-47c9-bba2-802d2d6047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417306-d510-43d4-862c-b4d4c662753b}" ma:internalName="TaxCatchAll" ma:showField="CatchAllData" ma:web="23878cce-4ba3-47c9-bba2-802d2d6047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1878-c271-4814-910b-972278de8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30fa040-9788-47ed-9fec-a80fd1955d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4" nillable="true" ma:displayName="Date" ma:format="DateTime" ma:internalName="Date">
      <xsd:simpleType>
        <xsd:restriction base="dms:DateTim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odifiedby" ma:index="26" nillable="true" ma:displayName="Modified by" ma:format="Dropdown" ma:list="UserInfo" ma:SharePointGroup="0" ma:internalName="Modifiedby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PaulaAtkinson" ma:index="29" nillable="true" ma:displayName="Paula Atkinson" ma:format="Dropdown" ma:internalName="PaulaAtkinson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52B6D8-A345-4458-AE16-133E3CB2FD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FD68680-06EC-48DF-8944-BCD430FD921F}">
  <ds:schemaRefs>
    <ds:schemaRef ds:uri="http://schemas.microsoft.com/office/2006/metadata/properties"/>
    <ds:schemaRef ds:uri="23878cce-4ba3-47c9-bba2-802d2d604774"/>
    <ds:schemaRef ds:uri="eaff1878-c271-4814-910b-972278de832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095470A-7A25-40F2-901E-F39AC241B6AA}"/>
</file>

<file path=docProps/app.xml><?xml version="1.0" encoding="utf-8"?>
<Properties xmlns="http://schemas.openxmlformats.org/officeDocument/2006/extended-properties" xmlns:vt="http://schemas.openxmlformats.org/officeDocument/2006/docPropsVTypes">
  <TotalTime>1978</TotalTime>
  <Words>201</Words>
  <Application>Microsoft Office PowerPoint</Application>
  <PresentationFormat>Widescreen</PresentationFormat>
  <Paragraphs>41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Comic Sans MS</vt:lpstr>
      <vt:lpstr>Corbel</vt:lpstr>
      <vt:lpstr>OpenDyslexic</vt:lpstr>
      <vt:lpstr>1_Office Theme</vt:lpstr>
      <vt:lpstr>How to  revise in history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 the three masks serve the same purpose?</dc:title>
  <dc:creator>Natalie Mitchell</dc:creator>
  <cp:lastModifiedBy>Helen Wright</cp:lastModifiedBy>
  <cp:revision>38</cp:revision>
  <cp:lastPrinted>2024-01-23T14:33:10Z</cp:lastPrinted>
  <dcterms:created xsi:type="dcterms:W3CDTF">2021-11-27T18:54:36Z</dcterms:created>
  <dcterms:modified xsi:type="dcterms:W3CDTF">2024-01-27T15:03:29Z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0x01010050C91110BFB70D48A866BCD1DF60B5A5</vt:lpwstr>
  </property>
  <property fmtid="{D5CDD505-2E9C-101B-9397-08002B2CF9AE}" pid="3" name="MediaServiceImageTags">
    <vt:lpwstr/>
  </property>
  <property fmtid="{D5CDD505-2E9C-101B-9397-08002B2CF9AE}" pid="4" name="Order">
    <vt:r8>14700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