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</p:sldIdLst>
  <p:sldSz cx="6858000" cy="9906000" type="A4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F5F0"/>
    <a:srgbClr val="A4CFFF"/>
    <a:srgbClr val="D9B5F8"/>
    <a:srgbClr val="B0C2FF"/>
    <a:srgbClr val="D9D9D9"/>
    <a:srgbClr val="CBFEF7"/>
    <a:srgbClr val="7A81FF"/>
    <a:srgbClr val="7D74C5"/>
    <a:srgbClr val="7DA2C2"/>
    <a:srgbClr val="B197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3" autoAdjust="0"/>
    <p:restoredTop sz="96296"/>
  </p:normalViewPr>
  <p:slideViewPr>
    <p:cSldViewPr snapToGrid="0" snapToObjects="1">
      <p:cViewPr varScale="1">
        <p:scale>
          <a:sx n="58" d="100"/>
          <a:sy n="58" d="100"/>
        </p:scale>
        <p:origin x="256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hn Spouncer" userId="f75c4d7d-340e-4774-8529-672810633986" providerId="ADAL" clId="{31B5B803-DEEF-4701-B4F2-8A4F7D6241C6}"/>
    <pc:docChg chg="custSel modSld">
      <pc:chgData name="John Spouncer" userId="f75c4d7d-340e-4774-8529-672810633986" providerId="ADAL" clId="{31B5B803-DEEF-4701-B4F2-8A4F7D6241C6}" dt="2024-09-03T07:55:24.648" v="49" actId="20577"/>
      <pc:docMkLst>
        <pc:docMk/>
      </pc:docMkLst>
      <pc:sldChg chg="modSp mod">
        <pc:chgData name="John Spouncer" userId="f75c4d7d-340e-4774-8529-672810633986" providerId="ADAL" clId="{31B5B803-DEEF-4701-B4F2-8A4F7D6241C6}" dt="2024-09-03T07:55:24.648" v="49" actId="20577"/>
        <pc:sldMkLst>
          <pc:docMk/>
          <pc:sldMk cId="3323140560" sldId="256"/>
        </pc:sldMkLst>
        <pc:spChg chg="mod">
          <ac:chgData name="John Spouncer" userId="f75c4d7d-340e-4774-8529-672810633986" providerId="ADAL" clId="{31B5B803-DEEF-4701-B4F2-8A4F7D6241C6}" dt="2024-09-03T07:54:19.300" v="1" actId="20577"/>
          <ac:spMkLst>
            <pc:docMk/>
            <pc:sldMk cId="3323140560" sldId="256"/>
            <ac:spMk id="8" creationId="{7D380E7F-6FBF-1C4B-9912-374BAC6CBF3D}"/>
          </ac:spMkLst>
        </pc:spChg>
        <pc:graphicFrameChg chg="modGraphic">
          <ac:chgData name="John Spouncer" userId="f75c4d7d-340e-4774-8529-672810633986" providerId="ADAL" clId="{31B5B803-DEEF-4701-B4F2-8A4F7D6241C6}" dt="2024-09-03T07:55:24.648" v="49" actId="20577"/>
          <ac:graphicFrameMkLst>
            <pc:docMk/>
            <pc:sldMk cId="3323140560" sldId="256"/>
            <ac:graphicFrameMk id="4" creationId="{96EEAA25-D7B8-604B-93C6-F8AADC83CF78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3130B-E572-D347-8E7F-8C4D56EED6E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47CD0-EB89-1C45-94A3-C1708BD22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4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3130B-E572-D347-8E7F-8C4D56EED6E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47CD0-EB89-1C45-94A3-C1708BD22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749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3130B-E572-D347-8E7F-8C4D56EED6E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47CD0-EB89-1C45-94A3-C1708BD22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288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3130B-E572-D347-8E7F-8C4D56EED6E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47CD0-EB89-1C45-94A3-C1708BD22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089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3130B-E572-D347-8E7F-8C4D56EED6E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47CD0-EB89-1C45-94A3-C1708BD22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93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3130B-E572-D347-8E7F-8C4D56EED6E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47CD0-EB89-1C45-94A3-C1708BD22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84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3130B-E572-D347-8E7F-8C4D56EED6E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47CD0-EB89-1C45-94A3-C1708BD22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766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3130B-E572-D347-8E7F-8C4D56EED6E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47CD0-EB89-1C45-94A3-C1708BD22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003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3130B-E572-D347-8E7F-8C4D56EED6E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47CD0-EB89-1C45-94A3-C1708BD22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81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3130B-E572-D347-8E7F-8C4D56EED6E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47CD0-EB89-1C45-94A3-C1708BD22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078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3130B-E572-D347-8E7F-8C4D56EED6E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47CD0-EB89-1C45-94A3-C1708BD22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963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3130B-E572-D347-8E7F-8C4D56EED6E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647CD0-EB89-1C45-94A3-C1708BD22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72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6EEAA25-D7B8-604B-93C6-F8AADC83CF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316854"/>
              </p:ext>
            </p:extLst>
          </p:nvPr>
        </p:nvGraphicFramePr>
        <p:xfrm>
          <a:off x="107040" y="3435508"/>
          <a:ext cx="6672263" cy="6437317"/>
        </p:xfrm>
        <a:graphic>
          <a:graphicData uri="http://schemas.openxmlformats.org/drawingml/2006/table">
            <a:tbl>
              <a:tblPr/>
              <a:tblGrid>
                <a:gridCol w="1617578">
                  <a:extLst>
                    <a:ext uri="{9D8B030D-6E8A-4147-A177-3AD203B41FA5}">
                      <a16:colId xmlns:a16="http://schemas.microsoft.com/office/drawing/2014/main" val="1312282609"/>
                    </a:ext>
                  </a:extLst>
                </a:gridCol>
                <a:gridCol w="1353643">
                  <a:extLst>
                    <a:ext uri="{9D8B030D-6E8A-4147-A177-3AD203B41FA5}">
                      <a16:colId xmlns:a16="http://schemas.microsoft.com/office/drawing/2014/main" val="2034466976"/>
                    </a:ext>
                  </a:extLst>
                </a:gridCol>
                <a:gridCol w="3701042">
                  <a:extLst>
                    <a:ext uri="{9D8B030D-6E8A-4147-A177-3AD203B41FA5}">
                      <a16:colId xmlns:a16="http://schemas.microsoft.com/office/drawing/2014/main" val="3793877617"/>
                    </a:ext>
                  </a:extLst>
                </a:gridCol>
              </a:tblGrid>
              <a:tr h="496140">
                <a:tc>
                  <a:txBody>
                    <a:bodyPr/>
                    <a:lstStyle/>
                    <a:p>
                      <a:pPr algn="just"/>
                      <a:endParaRPr lang="en-GB" sz="1100" b="1" u="sng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LUNCHTIME</a:t>
                      </a:r>
                      <a:endParaRPr lang="en-GB" sz="1400" b="1" u="sng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GB" sz="1600" b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12.50-13.10pm</a:t>
                      </a:r>
                      <a:endParaRPr lang="en-GB" sz="1400" b="1" u="sng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AFTER SCHOOL</a:t>
                      </a:r>
                      <a:endParaRPr lang="en-GB" sz="1400" b="1" u="sng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GB" sz="1600" b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15.10-16.10pm</a:t>
                      </a:r>
                      <a:endParaRPr lang="en-GB" sz="1400" b="1" u="sng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70111627"/>
                  </a:ext>
                </a:extLst>
              </a:tr>
              <a:tr h="548640">
                <a:tc rowSpan="2">
                  <a:txBody>
                    <a:bodyPr/>
                    <a:lstStyle/>
                    <a:p>
                      <a:pPr algn="just"/>
                      <a:r>
                        <a:rPr lang="en-GB" sz="1800" b="1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MONDAY</a:t>
                      </a:r>
                      <a:endParaRPr lang="en-GB" sz="1600" b="1" u="sng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b="0" u="sng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GB" sz="1200" b="0" u="none" strike="noStrik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GB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Table Tennis Y7 and</a:t>
                      </a:r>
                      <a:r>
                        <a:rPr lang="en-GB" sz="1200" b="0" u="none" strike="noStrike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8</a:t>
                      </a:r>
                      <a:r>
                        <a:rPr lang="en-GB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b="0" u="sng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B5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b="0" u="sng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GB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Years 7, 10, 11 Football</a:t>
                      </a:r>
                      <a:endParaRPr lang="en-GB" sz="1200" b="0" u="sng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sz="1200" b="0" u="sng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2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3185526"/>
                  </a:ext>
                </a:extLst>
              </a:tr>
              <a:tr h="5486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b="0" u="non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u="non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Y7-11 Netball</a:t>
                      </a:r>
                      <a:endParaRPr lang="en-US" sz="1200" b="0" u="none" baseline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GB" sz="1200" b="0" u="non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3651320"/>
                  </a:ext>
                </a:extLst>
              </a:tr>
              <a:tr h="1537719">
                <a:tc>
                  <a:txBody>
                    <a:bodyPr/>
                    <a:lstStyle/>
                    <a:p>
                      <a:pPr algn="just"/>
                      <a:r>
                        <a:rPr lang="en-GB" sz="1800" b="1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TUESDAY</a:t>
                      </a:r>
                      <a:endParaRPr lang="en-GB" sz="1600" b="1" u="sng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b="0" u="sng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sz="1200" b="0" u="none" strike="noStrik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sz="1200" b="0" u="none" strike="noStrik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Table</a:t>
                      </a:r>
                      <a:r>
                        <a:rPr lang="en-US" sz="1200" b="0" u="none" strike="noStrike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Tennis Y7 and 8</a:t>
                      </a:r>
                      <a:endParaRPr lang="en-GB" sz="1200" b="0" u="sng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B5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b="0" u="sng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GB" sz="1200" b="0" u="none" strike="noStrik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GB" sz="1200" b="0" u="none" strike="noStrik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GB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8 and 9 Football</a:t>
                      </a:r>
                      <a:endParaRPr lang="en-GB" sz="1200" b="0" u="non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2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31415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en-GB" sz="1800" b="1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sz="1600" b="1" u="sng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b="0" u="non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Table</a:t>
                      </a:r>
                      <a:r>
                        <a:rPr lang="en-US" sz="1200" b="0" u="none" strike="noStrike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Tennis Y9 10 and 11</a:t>
                      </a:r>
                    </a:p>
                    <a:p>
                      <a:pPr algn="ctr"/>
                      <a:endParaRPr lang="en-US" sz="1200" b="0" u="none" strike="noStrike" baseline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B5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/>
                      <a:r>
                        <a:rPr lang="en-GB" sz="1200" b="0" u="none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Staff Meetings</a:t>
                      </a:r>
                      <a:endParaRPr lang="en-GB" sz="1200" b="0" u="non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543676"/>
                  </a:ext>
                </a:extLst>
              </a:tr>
              <a:tr h="1424878">
                <a:tc>
                  <a:txBody>
                    <a:bodyPr/>
                    <a:lstStyle/>
                    <a:p>
                      <a:pPr algn="just"/>
                      <a:r>
                        <a:rPr lang="en-GB" sz="1800" b="1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THURSDAY</a:t>
                      </a:r>
                      <a:endParaRPr lang="en-GB" sz="1600" b="1" u="sng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u="none" strike="noStrik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GB" sz="1200" b="0" u="none" strike="noStrik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GB" sz="1200" b="0" u="none" strike="noStrik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Table</a:t>
                      </a:r>
                      <a:r>
                        <a:rPr lang="en-US" sz="1200" b="0" u="none" strike="noStrike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Tennis Y9 10 and 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5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b="1" u="sng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sz="1200" b="0" u="none" strike="noStrik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sz="1200" b="0" u="none" strike="noStrik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All Years</a:t>
                      </a:r>
                      <a:r>
                        <a:rPr lang="en-US" sz="1200" b="0" u="none" strike="noStrike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Girls Football</a:t>
                      </a:r>
                      <a:endParaRPr lang="en-GB" sz="1200" b="0" u="none" strike="noStrik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2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78585"/>
                  </a:ext>
                </a:extLst>
              </a:tr>
              <a:tr h="411973">
                <a:tc>
                  <a:txBody>
                    <a:bodyPr/>
                    <a:lstStyle/>
                    <a:p>
                      <a:pPr algn="just"/>
                      <a:r>
                        <a:rPr lang="en-GB" sz="1800" b="1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FRIDAY</a:t>
                      </a:r>
                      <a:endParaRPr lang="en-GB" sz="1600" b="1" u="sng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/>
                      <a:r>
                        <a:rPr lang="en-US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Table</a:t>
                      </a:r>
                      <a:r>
                        <a:rPr lang="en-US" sz="1200" b="0" u="none" strike="noStrike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Tennis Y9 10 and 11</a:t>
                      </a:r>
                    </a:p>
                    <a:p>
                      <a:pPr algn="just"/>
                      <a:endParaRPr lang="en-GB" sz="1200" b="0" u="none" strike="noStrike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endParaRPr lang="en-GB" sz="1200" b="1" u="sng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B5F8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b="0" u="none" strike="noStrike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b="1" u="sng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5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5619690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616444A0-E7D4-D247-B71F-D14A9FF595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3171" y="1958929"/>
            <a:ext cx="3061438" cy="523220"/>
          </a:xfrm>
          <a:prstGeom prst="rect">
            <a:avLst/>
          </a:prstGeom>
          <a:solidFill>
            <a:srgbClr val="CAF5F0">
              <a:alpha val="47843"/>
            </a:srgb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</a:rPr>
              <a:t>Please keep checking the PE notice board for your upcoming fixtures</a:t>
            </a:r>
            <a:endParaRPr kumimoji="0" lang="en-US" altLang="en-US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pic>
        <p:nvPicPr>
          <p:cNvPr id="1028" name="Picture 4" descr="South Axholme Academy - Home">
            <a:extLst>
              <a:ext uri="{FF2B5EF4-FFF2-40B4-BE49-F238E27FC236}">
                <a16:creationId xmlns:a16="http://schemas.microsoft.com/office/drawing/2014/main" id="{9E44456A-7787-C94C-8C6A-21C334994E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47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09" y="1042672"/>
            <a:ext cx="2962670" cy="11480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D380E7F-6FBF-1C4B-9912-374BAC6CBF3D}"/>
              </a:ext>
            </a:extLst>
          </p:cNvPr>
          <p:cNvSpPr txBox="1"/>
          <p:nvPr/>
        </p:nvSpPr>
        <p:spPr>
          <a:xfrm>
            <a:off x="135538" y="2235179"/>
            <a:ext cx="2962670" cy="1200329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/>
              <a:t>P.E DEPARTMENT</a:t>
            </a:r>
          </a:p>
          <a:p>
            <a:pPr algn="ctr"/>
            <a:r>
              <a:rPr lang="en-US" altLang="en-US" sz="1600" b="1" u="sng" dirty="0">
                <a:latin typeface="Century Gothic" panose="020B0502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Sep-Oct 2024</a:t>
            </a:r>
            <a:endParaRPr lang="en-US" altLang="en-US" sz="400" u="sng" dirty="0"/>
          </a:p>
          <a:p>
            <a:pPr algn="ctr"/>
            <a:endParaRPr lang="en-GB" sz="2800" b="1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755558F-AAF4-2341-BD6B-1A6718174C89}"/>
              </a:ext>
            </a:extLst>
          </p:cNvPr>
          <p:cNvCxnSpPr>
            <a:cxnSpLocks/>
          </p:cNvCxnSpPr>
          <p:nvPr/>
        </p:nvCxnSpPr>
        <p:spPr>
          <a:xfrm>
            <a:off x="86154" y="1465183"/>
            <a:ext cx="306143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3140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7BE5DA"/>
      </a:accent1>
      <a:accent2>
        <a:srgbClr val="FBB689"/>
      </a:accent2>
      <a:accent3>
        <a:srgbClr val="FAFCA1"/>
      </a:accent3>
      <a:accent4>
        <a:srgbClr val="8BF17C"/>
      </a:accent4>
      <a:accent5>
        <a:srgbClr val="ECAAE3"/>
      </a:accent5>
      <a:accent6>
        <a:srgbClr val="85D3AC"/>
      </a:accent6>
      <a:hlink>
        <a:srgbClr val="DC4A81"/>
      </a:hlink>
      <a:folHlink>
        <a:srgbClr val="CF1569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4" id="{14DFDCC5-B38B-5445-9277-4EE49FE63104}" vid="{601738C2-3179-024E-9DBD-AAAF1C37D3B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84994bf-c94e-4013-82df-f384b90e27d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7D6EB585DF08440B33C0B35C43BF50F" ma:contentTypeVersion="15" ma:contentTypeDescription="Create a new document." ma:contentTypeScope="" ma:versionID="0b008bd693f1909ae10ab8c8e8d785fc">
  <xsd:schema xmlns:xsd="http://www.w3.org/2001/XMLSchema" xmlns:xs="http://www.w3.org/2001/XMLSchema" xmlns:p="http://schemas.microsoft.com/office/2006/metadata/properties" xmlns:ns3="7d36eb5e-ed23-4a4e-ae07-3463faf9f34c" xmlns:ns4="484994bf-c94e-4013-82df-f384b90e27db" targetNamespace="http://schemas.microsoft.com/office/2006/metadata/properties" ma:root="true" ma:fieldsID="4b232e198f968c2f8bd5b5ef0af2b4f2" ns3:_="" ns4:_="">
    <xsd:import namespace="7d36eb5e-ed23-4a4e-ae07-3463faf9f34c"/>
    <xsd:import namespace="484994bf-c94e-4013-82df-f384b90e27d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_activity" minOccurs="0"/>
                <xsd:element ref="ns4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36eb5e-ed23-4a4e-ae07-3463faf9f34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4994bf-c94e-4013-82df-f384b90e27d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4088D5B-AD0D-4A79-8BFE-2150FEFA9C38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7d36eb5e-ed23-4a4e-ae07-3463faf9f34c"/>
    <ds:schemaRef ds:uri="http://purl.org/dc/elements/1.1/"/>
    <ds:schemaRef ds:uri="http://schemas.microsoft.com/office/2006/metadata/properties"/>
    <ds:schemaRef ds:uri="http://schemas.microsoft.com/office/infopath/2007/PartnerControls"/>
    <ds:schemaRef ds:uri="484994bf-c94e-4013-82df-f384b90e27db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6EE89B5-90A1-44C7-A87B-7BA32C5BEC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70BF0D3-7631-4D87-A2B1-6C68C2BCFC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d36eb5e-ed23-4a4e-ae07-3463faf9f34c"/>
    <ds:schemaRef ds:uri="484994bf-c94e-4013-82df-f384b90e27d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84</Words>
  <Application>Microsoft Office PowerPoint</Application>
  <PresentationFormat>A4 Paper (210x297 mm)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Franklin Gothic Medium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Kitchen (Woodfields Staff)</dc:creator>
  <cp:lastModifiedBy>John Spouncer</cp:lastModifiedBy>
  <cp:revision>12</cp:revision>
  <cp:lastPrinted>2022-05-03T08:33:58Z</cp:lastPrinted>
  <dcterms:created xsi:type="dcterms:W3CDTF">2021-09-08T18:32:04Z</dcterms:created>
  <dcterms:modified xsi:type="dcterms:W3CDTF">2024-09-03T07:55:30Z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0x01010017D6EB585DF08440B33C0B35C43BF50F</vt:lpwstr>
  </property>
</Properties>
</file>