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FB198-F549-49E1-AE9D-6E9BECC42D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543C65-4617-4504-B68E-69CAEE30A5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42346E-80D3-425F-A54F-75366745C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5A98A-5DED-4F60-A05C-23907F872A7E}" type="datetimeFigureOut">
              <a:rPr lang="en-GB" smtClean="0"/>
              <a:t>16/09/2022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95B510-B6D8-41D1-AA71-F046EA2B2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5D7DE7-34F6-4618-83B7-0D3342D79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73B5B-BC60-46F8-A796-7DAB75A17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301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02706-24F6-4B9F-9B35-53444EC13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60123B-CE86-4397-A3BC-348FC27408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17D2DC-43E8-409A-8AE4-ED7B6C1801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5A98A-5DED-4F60-A05C-23907F872A7E}" type="datetimeFigureOut">
              <a:rPr lang="en-GB" smtClean="0"/>
              <a:t>16/09/2022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7BEBB1-CA0E-4CB8-AC3E-8F498117F1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CF597D-9195-494B-ABBF-87CBA576E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73B5B-BC60-46F8-A796-7DAB75A17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288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8EA11-6A21-448C-8656-5A8C2966DF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C47E14-5979-4A00-A874-71A455A327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3D5D15-249C-446D-9F88-58AFD93BA1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5A98A-5DED-4F60-A05C-23907F872A7E}" type="datetimeFigureOut">
              <a:rPr lang="en-GB" smtClean="0"/>
              <a:t>16/09/2022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F64E80-78C8-4545-AECB-44582099D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45A4A4-5BFF-4D8D-9D57-24D936276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73B5B-BC60-46F8-A796-7DAB75A17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944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131F22-2F2C-4197-9FF5-92607386A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4FE463-CBE5-47D6-8E11-727615A931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32CC5F-6121-49A6-A6BD-C8847EF920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92AE87-67C4-4784-937B-4274936F0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5A98A-5DED-4F60-A05C-23907F872A7E}" type="datetimeFigureOut">
              <a:rPr lang="en-GB" smtClean="0"/>
              <a:t>16/09/2022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D7489B-457B-4937-B09A-B187FBE6E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980EF8-93FE-4C07-9FAD-3886AC3CA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73B5B-BC60-46F8-A796-7DAB75A17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515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57D376-0E37-48D3-A699-2147EFC514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8DA058-5E66-4F2A-BE3C-E3DC103390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C6F8C5-608C-4A8B-A7E1-35ADFE49BB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616C88-3AB2-4595-ABB2-07BA2BC767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D30B58-84EE-4842-9B9E-A013229FC7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BB1CA4-28EA-4B40-BD12-747C172281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5A98A-5DED-4F60-A05C-23907F872A7E}" type="datetimeFigureOut">
              <a:rPr lang="en-GB" smtClean="0"/>
              <a:t>16/09/2022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379A41-DC31-4B79-B7EE-B4FAF0A3B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6CB188-D2A6-42F5-95BC-485CAC67A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73B5B-BC60-46F8-A796-7DAB75A17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3482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9A0238-0185-4246-8AE0-73EA1ECFC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E622A9-E7F7-42D6-8F9B-35C89102E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5A98A-5DED-4F60-A05C-23907F872A7E}" type="datetimeFigureOut">
              <a:rPr lang="en-GB" smtClean="0"/>
              <a:t>16/09/2022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C8EA96-DEA3-4F08-A12B-6B71A5816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19A75B-DED5-4C51-A39C-3B13AFECE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73B5B-BC60-46F8-A796-7DAB75A17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738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9116A69-F558-4745-948C-6AED0DFF21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5A98A-5DED-4F60-A05C-23907F872A7E}" type="datetimeFigureOut">
              <a:rPr lang="en-GB" smtClean="0"/>
              <a:t>16/09/2022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B07333-6B7D-4666-B2FA-432977EDE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A07F66-C0DC-40C5-8F14-8E40A0530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73B5B-BC60-46F8-A796-7DAB75A17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84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6253E-A0C0-4A6B-995C-88E7E1E4CE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4F5EB1-4566-4B44-8501-2F0943FE48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7A0F51-29D3-47A9-945A-FE7C8A87BC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B16112-F299-4F2B-9045-4E0B2775F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5A98A-5DED-4F60-A05C-23907F872A7E}" type="datetimeFigureOut">
              <a:rPr lang="en-GB" smtClean="0"/>
              <a:t>16/09/2022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847F09-7352-4855-8C39-FF49C1665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A8830D-AE18-46E4-A527-165CCE934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73B5B-BC60-46F8-A796-7DAB75A17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80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7CB434-7B89-446C-A2CA-6E4435650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EA1DE8-3F84-4E55-A2AE-4ECA26576C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247557-4728-42F0-AC25-0CD20BE46E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C4F8A9-D6F1-482E-8B7E-99D3DCC81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5A98A-5DED-4F60-A05C-23907F872A7E}" type="datetimeFigureOut">
              <a:rPr lang="en-GB" smtClean="0"/>
              <a:t>16/09/2022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D9D1C1-BB62-4C06-804E-8CDB1284C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174673-56B5-4981-97CE-24F472673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73B5B-BC60-46F8-A796-7DAB75A17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57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B1367-00FD-4BAD-B115-2C898EEF9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6B37E5-204B-49AB-BC80-2C0DB9EE11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93D0BB-1C3B-4D43-8E89-CF115274B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5A98A-5DED-4F60-A05C-23907F872A7E}" type="datetimeFigureOut">
              <a:rPr lang="en-GB" smtClean="0"/>
              <a:t>16/09/2022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4B0DE7-E12D-47EE-B954-1D144A71F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BE0A14-70F8-453F-8E32-3E3C4311F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73B5B-BC60-46F8-A796-7DAB75A17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016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A2FF436-E1AF-4E5F-87C9-F95D5CF06D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37E3E3-7794-4332-B7F1-783B3741CA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A03C4C-853E-4AC5-9CFC-E92126F2D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5A98A-5DED-4F60-A05C-23907F872A7E}" type="datetimeFigureOut">
              <a:rPr lang="en-GB" smtClean="0"/>
              <a:t>16/09/2022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0CF44E-3DF0-4D35-A0F9-50A70D62E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7F5A6D-8927-4112-A213-7979B0C83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73B5B-BC60-46F8-A796-7DAB75A17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551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496E15-7D6E-41D6-B1CA-22A9077934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9F561D-57AC-4537-9334-EC18BF5F12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4F618F-D98E-45E5-979C-751BE6D335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5A98A-5DED-4F60-A05C-23907F872A7E}" type="datetimeFigureOut">
              <a:rPr lang="en-GB" smtClean="0"/>
              <a:t>16/09/2022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B24F56-D615-4B3C-9C8B-B581F20884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C8C939-09E3-43B9-A782-D89CB80AE3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873B5B-BC60-46F8-A796-7DAB75A17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61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8C4D1-3BD3-401C-957A-76CD9C23C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0068" y="121700"/>
            <a:ext cx="8957859" cy="1325563"/>
          </a:xfrm>
          <a:solidFill>
            <a:srgbClr val="7030A0"/>
          </a:solidFill>
          <a:ln w="63500">
            <a:solidFill>
              <a:srgbClr val="CC99FF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GB" sz="6000" b="1" dirty="0">
                <a:solidFill>
                  <a:schemeClr val="bg1"/>
                </a:solidFill>
              </a:rPr>
              <a:t>SAX LOVES LANGUAGES WEEK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F27731F1-3A09-48BF-B5F2-09F25DDE537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0934494"/>
              </p:ext>
            </p:extLst>
          </p:nvPr>
        </p:nvGraphicFramePr>
        <p:xfrm>
          <a:off x="279501" y="1966313"/>
          <a:ext cx="8160025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2878">
                  <a:extLst>
                    <a:ext uri="{9D8B030D-6E8A-4147-A177-3AD203B41FA5}">
                      <a16:colId xmlns:a16="http://schemas.microsoft.com/office/drawing/2014/main" val="957101195"/>
                    </a:ext>
                  </a:extLst>
                </a:gridCol>
                <a:gridCol w="6877147">
                  <a:extLst>
                    <a:ext uri="{9D8B030D-6E8A-4147-A177-3AD203B41FA5}">
                      <a16:colId xmlns:a16="http://schemas.microsoft.com/office/drawing/2014/main" val="3335555180"/>
                    </a:ext>
                  </a:extLst>
                </a:gridCol>
              </a:tblGrid>
              <a:tr h="195386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DAY</a:t>
                      </a:r>
                    </a:p>
                  </a:txBody>
                  <a:tcPr>
                    <a:solidFill>
                      <a:srgbClr val="CC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EVENT</a:t>
                      </a:r>
                    </a:p>
                  </a:txBody>
                  <a:tcPr>
                    <a:solidFill>
                      <a:srgbClr val="CC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448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/>
                        <a:t>MONDAY</a:t>
                      </a:r>
                    </a:p>
                  </a:txBody>
                  <a:tcPr anchor="ctr">
                    <a:solidFill>
                      <a:srgbClr val="CC66FF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Great SAX European Cake Bake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European Themed Form Group Quiz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‘Find a teacher who…’ Competition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French themed lunch in the </a:t>
                      </a:r>
                      <a:r>
                        <a:rPr lang="en-GB" sz="1100" dirty="0" smtClean="0"/>
                        <a:t>canteen</a:t>
                      </a:r>
                      <a:endParaRPr lang="en-GB" sz="1100" dirty="0"/>
                    </a:p>
                  </a:txBody>
                  <a:tcPr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50205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/>
                        <a:t>TUESDAY</a:t>
                      </a:r>
                    </a:p>
                  </a:txBody>
                  <a:tcPr anchor="ctr">
                    <a:solidFill>
                      <a:srgbClr val="CC66FF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Great SAX European Cake Bake</a:t>
                      </a:r>
                      <a:endParaRPr lang="en-GB" sz="1100" b="1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European Themed Form Group Quiz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‘Find a teacher who…’ Competition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Spanish </a:t>
                      </a:r>
                      <a:r>
                        <a:rPr lang="en-GB" sz="1100" dirty="0"/>
                        <a:t>themed lunch in the </a:t>
                      </a:r>
                      <a:r>
                        <a:rPr lang="en-GB" sz="1100" dirty="0" smtClean="0"/>
                        <a:t>canteen</a:t>
                      </a:r>
                      <a:endParaRPr lang="en-GB" sz="1100" dirty="0"/>
                    </a:p>
                  </a:txBody>
                  <a:tcPr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7544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/>
                        <a:t>WEDNESDAY</a:t>
                      </a:r>
                    </a:p>
                  </a:txBody>
                  <a:tcPr anchor="ctr">
                    <a:solidFill>
                      <a:srgbClr val="CC66FF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Great SAX European Cake Bake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European Themed Form Group Quiz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‘Find a teacher who…’ Competition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German </a:t>
                      </a:r>
                      <a:r>
                        <a:rPr lang="en-GB" sz="1100" dirty="0"/>
                        <a:t>themed lunch in the </a:t>
                      </a:r>
                      <a:r>
                        <a:rPr lang="en-GB" sz="1100" dirty="0" smtClean="0"/>
                        <a:t>canteen</a:t>
                      </a:r>
                      <a:endParaRPr lang="en-GB" sz="1100" dirty="0"/>
                    </a:p>
                  </a:txBody>
                  <a:tcPr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83410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/>
                        <a:t>THURSDAY</a:t>
                      </a:r>
                    </a:p>
                  </a:txBody>
                  <a:tcPr anchor="ctr">
                    <a:solidFill>
                      <a:srgbClr val="CC66FF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Great SAX European Cake Bake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European Themed Form Group Quiz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‘Find a teacher who…’ Competition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Swedish themed lunch in the </a:t>
                      </a:r>
                      <a:r>
                        <a:rPr lang="en-GB" sz="1100" dirty="0" smtClean="0"/>
                        <a:t>canteen</a:t>
                      </a:r>
                      <a:endParaRPr lang="en-GB" sz="1100" dirty="0"/>
                    </a:p>
                  </a:txBody>
                  <a:tcPr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8062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/>
                        <a:t>FRIDAY</a:t>
                      </a:r>
                    </a:p>
                  </a:txBody>
                  <a:tcPr anchor="ctr">
                    <a:solidFill>
                      <a:srgbClr val="CC66FF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European Themed Form Group Quiz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‘Find a teacher who…’ Competition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Great SAX European Bake-Off cake </a:t>
                      </a:r>
                      <a:r>
                        <a:rPr lang="en-GB" sz="1100" dirty="0" smtClean="0"/>
                        <a:t>judging</a:t>
                      </a:r>
                      <a:r>
                        <a:rPr lang="en-GB" sz="1100" baseline="0" dirty="0" smtClean="0"/>
                        <a:t> at break in M30</a:t>
                      </a:r>
                      <a:endParaRPr lang="en-GB" sz="11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Italian </a:t>
                      </a:r>
                      <a:r>
                        <a:rPr lang="en-GB" sz="1100" dirty="0"/>
                        <a:t>themed lunch in the </a:t>
                      </a:r>
                      <a:r>
                        <a:rPr lang="en-GB" sz="1100" dirty="0" smtClean="0"/>
                        <a:t>canteen</a:t>
                      </a:r>
                      <a:endParaRPr lang="en-GB" sz="1100" dirty="0"/>
                    </a:p>
                  </a:txBody>
                  <a:tcPr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0246050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FA7AF71A-B47A-48BD-8E20-4DE2DF7408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9687" y="3991245"/>
            <a:ext cx="3180522" cy="21203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5974B83-D273-4A69-BBDE-A561853BE0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5611" y="1870897"/>
            <a:ext cx="1940139" cy="19401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034BC84-C22D-4895-990D-6E8A39503E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06" t="3991" r="3146" b="14256"/>
          <a:stretch/>
        </p:blipFill>
        <p:spPr>
          <a:xfrm>
            <a:off x="0" y="-1"/>
            <a:ext cx="2869809" cy="169844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1366E99-7892-4A18-AAA6-76E1535553F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6128"/>
          <a:stretch/>
        </p:blipFill>
        <p:spPr>
          <a:xfrm>
            <a:off x="100818" y="6349035"/>
            <a:ext cx="12091182" cy="508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3434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131</Words>
  <Application>Microsoft Office PowerPoint</Application>
  <PresentationFormat>Widescreen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SAX LOVES LANGUAGES WEEK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SAX LOVES LANGUAGES WEEK</dc:title>
  <dc:creator>Adam Atkins</dc:creator>
  <cp:lastModifiedBy>Adam Atkins</cp:lastModifiedBy>
  <cp:revision>3</cp:revision>
  <dcterms:created xsi:type="dcterms:W3CDTF">2021-09-26T18:30:52Z</dcterms:created>
  <dcterms:modified xsi:type="dcterms:W3CDTF">2022-09-16T15:17:15Z</dcterms:modified>
</cp:coreProperties>
</file>